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63" r:id="rId4"/>
    <p:sldId id="264" r:id="rId5"/>
    <p:sldId id="270" r:id="rId6"/>
    <p:sldId id="259" r:id="rId7"/>
    <p:sldId id="267" r:id="rId8"/>
    <p:sldId id="271" r:id="rId9"/>
    <p:sldId id="272" r:id="rId10"/>
    <p:sldId id="260" r:id="rId11"/>
    <p:sldId id="27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AD9E14-BED2-48AC-ADAB-6CFB69120A92}" v="377" dt="2021-04-11T19:49:36.5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083" autoAdjust="0"/>
  </p:normalViewPr>
  <p:slideViewPr>
    <p:cSldViewPr snapToGrid="0">
      <p:cViewPr>
        <p:scale>
          <a:sx n="65" d="100"/>
          <a:sy n="65" d="100"/>
        </p:scale>
        <p:origin x="610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alia Ramírez Vega" userId="425ac5b2cf9e05cb" providerId="LiveId" clId="{F4AD9E14-BED2-48AC-ADAB-6CFB69120A92}"/>
    <pc:docChg chg="custSel delSld modSld sldOrd">
      <pc:chgData name="Natalia Ramírez Vega" userId="425ac5b2cf9e05cb" providerId="LiveId" clId="{F4AD9E14-BED2-48AC-ADAB-6CFB69120A92}" dt="2021-04-11T19:49:36.570" v="710" actId="20577"/>
      <pc:docMkLst>
        <pc:docMk/>
      </pc:docMkLst>
      <pc:sldChg chg="modSp mod">
        <pc:chgData name="Natalia Ramírez Vega" userId="425ac5b2cf9e05cb" providerId="LiveId" clId="{F4AD9E14-BED2-48AC-ADAB-6CFB69120A92}" dt="2021-04-11T19:12:35.718" v="51" actId="20577"/>
        <pc:sldMkLst>
          <pc:docMk/>
          <pc:sldMk cId="3404104823" sldId="256"/>
        </pc:sldMkLst>
        <pc:spChg chg="mod">
          <ac:chgData name="Natalia Ramírez Vega" userId="425ac5b2cf9e05cb" providerId="LiveId" clId="{F4AD9E14-BED2-48AC-ADAB-6CFB69120A92}" dt="2021-04-11T19:12:35.718" v="51" actId="20577"/>
          <ac:spMkLst>
            <pc:docMk/>
            <pc:sldMk cId="3404104823" sldId="256"/>
            <ac:spMk id="2" creationId="{990D32F2-FC2F-415A-B9F5-602409254315}"/>
          </ac:spMkLst>
        </pc:spChg>
      </pc:sldChg>
      <pc:sldChg chg="modSp">
        <pc:chgData name="Natalia Ramírez Vega" userId="425ac5b2cf9e05cb" providerId="LiveId" clId="{F4AD9E14-BED2-48AC-ADAB-6CFB69120A92}" dt="2021-04-11T19:17:32.573" v="289" actId="113"/>
        <pc:sldMkLst>
          <pc:docMk/>
          <pc:sldMk cId="2345005446" sldId="259"/>
        </pc:sldMkLst>
        <pc:graphicFrameChg chg="mod">
          <ac:chgData name="Natalia Ramírez Vega" userId="425ac5b2cf9e05cb" providerId="LiveId" clId="{F4AD9E14-BED2-48AC-ADAB-6CFB69120A92}" dt="2021-04-11T19:17:32.573" v="289" actId="113"/>
          <ac:graphicFrameMkLst>
            <pc:docMk/>
            <pc:sldMk cId="2345005446" sldId="259"/>
            <ac:graphicFrameMk id="5" creationId="{968416E5-2580-42F2-B8A9-D792B037C57D}"/>
          </ac:graphicFrameMkLst>
        </pc:graphicFrameChg>
      </pc:sldChg>
      <pc:sldChg chg="addSp modSp mod">
        <pc:chgData name="Natalia Ramírez Vega" userId="425ac5b2cf9e05cb" providerId="LiveId" clId="{F4AD9E14-BED2-48AC-ADAB-6CFB69120A92}" dt="2021-04-11T19:49:36.570" v="710" actId="20577"/>
        <pc:sldMkLst>
          <pc:docMk/>
          <pc:sldMk cId="113667710" sldId="260"/>
        </pc:sldMkLst>
        <pc:spChg chg="mod">
          <ac:chgData name="Natalia Ramírez Vega" userId="425ac5b2cf9e05cb" providerId="LiveId" clId="{F4AD9E14-BED2-48AC-ADAB-6CFB69120A92}" dt="2021-04-11T19:46:14.951" v="467" actId="20577"/>
          <ac:spMkLst>
            <pc:docMk/>
            <pc:sldMk cId="113667710" sldId="260"/>
            <ac:spMk id="2" creationId="{F3633123-48BB-49FF-AD93-F71F40BD3FDC}"/>
          </ac:spMkLst>
        </pc:spChg>
        <pc:spChg chg="add mod">
          <ac:chgData name="Natalia Ramírez Vega" userId="425ac5b2cf9e05cb" providerId="LiveId" clId="{F4AD9E14-BED2-48AC-ADAB-6CFB69120A92}" dt="2021-04-11T19:48:01.892" v="483" actId="1076"/>
          <ac:spMkLst>
            <pc:docMk/>
            <pc:sldMk cId="113667710" sldId="260"/>
            <ac:spMk id="10" creationId="{A4913C1D-27D3-45B0-86E2-0FE522957BEA}"/>
          </ac:spMkLst>
        </pc:spChg>
        <pc:graphicFrameChg chg="mod">
          <ac:chgData name="Natalia Ramírez Vega" userId="425ac5b2cf9e05cb" providerId="LiveId" clId="{F4AD9E14-BED2-48AC-ADAB-6CFB69120A92}" dt="2021-04-11T19:49:36.570" v="710" actId="20577"/>
          <ac:graphicFrameMkLst>
            <pc:docMk/>
            <pc:sldMk cId="113667710" sldId="260"/>
            <ac:graphicFrameMk id="5" creationId="{6011841B-AD8D-4D7E-A414-4C4AC065AD56}"/>
          </ac:graphicFrameMkLst>
        </pc:graphicFrameChg>
        <pc:picChg chg="add mod">
          <ac:chgData name="Natalia Ramírez Vega" userId="425ac5b2cf9e05cb" providerId="LiveId" clId="{F4AD9E14-BED2-48AC-ADAB-6CFB69120A92}" dt="2021-04-11T19:47:54.338" v="481" actId="166"/>
          <ac:picMkLst>
            <pc:docMk/>
            <pc:sldMk cId="113667710" sldId="260"/>
            <ac:picMk id="1026" creationId="{1E2D00DB-D837-48D7-99F9-4F99ECDE2763}"/>
          </ac:picMkLst>
        </pc:picChg>
      </pc:sldChg>
      <pc:sldChg chg="addSp delSp modSp mod ord">
        <pc:chgData name="Natalia Ramírez Vega" userId="425ac5b2cf9e05cb" providerId="LiveId" clId="{F4AD9E14-BED2-48AC-ADAB-6CFB69120A92}" dt="2021-04-11T19:18:06.369" v="291"/>
        <pc:sldMkLst>
          <pc:docMk/>
          <pc:sldMk cId="371958221" sldId="267"/>
        </pc:sldMkLst>
        <pc:spChg chg="mod">
          <ac:chgData name="Natalia Ramírez Vega" userId="425ac5b2cf9e05cb" providerId="LiveId" clId="{F4AD9E14-BED2-48AC-ADAB-6CFB69120A92}" dt="2021-04-11T19:13:36.615" v="144" actId="20577"/>
          <ac:spMkLst>
            <pc:docMk/>
            <pc:sldMk cId="371958221" sldId="267"/>
            <ac:spMk id="2" creationId="{20CAED35-8DDF-4916-8E65-96A37B2EE85F}"/>
          </ac:spMkLst>
        </pc:spChg>
        <pc:spChg chg="del">
          <ac:chgData name="Natalia Ramírez Vega" userId="425ac5b2cf9e05cb" providerId="LiveId" clId="{F4AD9E14-BED2-48AC-ADAB-6CFB69120A92}" dt="2021-04-11T19:13:43.270" v="145" actId="478"/>
          <ac:spMkLst>
            <pc:docMk/>
            <pc:sldMk cId="371958221" sldId="267"/>
            <ac:spMk id="3" creationId="{9F054DAE-BF24-4BA7-8B5E-FB2537EE92AB}"/>
          </ac:spMkLst>
        </pc:spChg>
        <pc:spChg chg="del">
          <ac:chgData name="Natalia Ramírez Vega" userId="425ac5b2cf9e05cb" providerId="LiveId" clId="{F4AD9E14-BED2-48AC-ADAB-6CFB69120A92}" dt="2021-04-11T19:13:49.736" v="147" actId="478"/>
          <ac:spMkLst>
            <pc:docMk/>
            <pc:sldMk cId="371958221" sldId="267"/>
            <ac:spMk id="5" creationId="{B1C78276-335D-4203-A07A-7CDD7CA788CE}"/>
          </ac:spMkLst>
        </pc:spChg>
        <pc:spChg chg="del">
          <ac:chgData name="Natalia Ramírez Vega" userId="425ac5b2cf9e05cb" providerId="LiveId" clId="{F4AD9E14-BED2-48AC-ADAB-6CFB69120A92}" dt="2021-04-11T19:13:49.736" v="147" actId="478"/>
          <ac:spMkLst>
            <pc:docMk/>
            <pc:sldMk cId="371958221" sldId="267"/>
            <ac:spMk id="6" creationId="{63DCF269-D6FA-44DE-9983-BFECC5DE13AE}"/>
          </ac:spMkLst>
        </pc:spChg>
        <pc:spChg chg="del">
          <ac:chgData name="Natalia Ramírez Vega" userId="425ac5b2cf9e05cb" providerId="LiveId" clId="{F4AD9E14-BED2-48AC-ADAB-6CFB69120A92}" dt="2021-04-11T19:13:49.736" v="147" actId="478"/>
          <ac:spMkLst>
            <pc:docMk/>
            <pc:sldMk cId="371958221" sldId="267"/>
            <ac:spMk id="7" creationId="{1368A83B-187B-460D-9B3C-DFF08C31A055}"/>
          </ac:spMkLst>
        </pc:spChg>
        <pc:spChg chg="add del mod">
          <ac:chgData name="Natalia Ramírez Vega" userId="425ac5b2cf9e05cb" providerId="LiveId" clId="{F4AD9E14-BED2-48AC-ADAB-6CFB69120A92}" dt="2021-04-11T19:13:45.491" v="146" actId="478"/>
          <ac:spMkLst>
            <pc:docMk/>
            <pc:sldMk cId="371958221" sldId="267"/>
            <ac:spMk id="8" creationId="{AC8204A5-B5E7-4226-8746-BDEF7F24A71E}"/>
          </ac:spMkLst>
        </pc:spChg>
      </pc:sldChg>
      <pc:sldChg chg="addSp delSp modSp mod">
        <pc:chgData name="Natalia Ramírez Vega" userId="425ac5b2cf9e05cb" providerId="LiveId" clId="{F4AD9E14-BED2-48AC-ADAB-6CFB69120A92}" dt="2021-04-11T19:21:37.738" v="366" actId="1076"/>
        <pc:sldMkLst>
          <pc:docMk/>
          <pc:sldMk cId="2001750798" sldId="271"/>
        </pc:sldMkLst>
        <pc:spChg chg="del">
          <ac:chgData name="Natalia Ramírez Vega" userId="425ac5b2cf9e05cb" providerId="LiveId" clId="{F4AD9E14-BED2-48AC-ADAB-6CFB69120A92}" dt="2021-04-11T19:20:06.870" v="295" actId="478"/>
          <ac:spMkLst>
            <pc:docMk/>
            <pc:sldMk cId="2001750798" sldId="271"/>
            <ac:spMk id="2" creationId="{B58FE9A3-00AD-4901-8BE3-144E4B7E1818}"/>
          </ac:spMkLst>
        </pc:spChg>
        <pc:spChg chg="add del mod">
          <ac:chgData name="Natalia Ramírez Vega" userId="425ac5b2cf9e05cb" providerId="LiveId" clId="{F4AD9E14-BED2-48AC-ADAB-6CFB69120A92}" dt="2021-04-11T19:20:27.987" v="314" actId="26606"/>
          <ac:spMkLst>
            <pc:docMk/>
            <pc:sldMk cId="2001750798" sldId="271"/>
            <ac:spMk id="4" creationId="{82FB52B5-A894-471C-9EC9-36419467CDE5}"/>
          </ac:spMkLst>
        </pc:spChg>
        <pc:spChg chg="add mod">
          <ac:chgData name="Natalia Ramírez Vega" userId="425ac5b2cf9e05cb" providerId="LiveId" clId="{F4AD9E14-BED2-48AC-ADAB-6CFB69120A92}" dt="2021-04-11T19:20:27.987" v="314" actId="26606"/>
          <ac:spMkLst>
            <pc:docMk/>
            <pc:sldMk cId="2001750798" sldId="271"/>
            <ac:spMk id="7" creationId="{355F8B28-E185-4CAF-A361-EFC05AF4D119}"/>
          </ac:spMkLst>
        </pc:spChg>
        <pc:spChg chg="add mod">
          <ac:chgData name="Natalia Ramírez Vega" userId="425ac5b2cf9e05cb" providerId="LiveId" clId="{F4AD9E14-BED2-48AC-ADAB-6CFB69120A92}" dt="2021-04-11T19:21:37.738" v="366" actId="1076"/>
          <ac:spMkLst>
            <pc:docMk/>
            <pc:sldMk cId="2001750798" sldId="271"/>
            <ac:spMk id="18" creationId="{86A62764-6DCA-49A5-976B-168CFD908E0B}"/>
          </ac:spMkLst>
        </pc:spChg>
        <pc:spChg chg="del">
          <ac:chgData name="Natalia Ramírez Vega" userId="425ac5b2cf9e05cb" providerId="LiveId" clId="{F4AD9E14-BED2-48AC-ADAB-6CFB69120A92}" dt="2021-04-11T19:20:27.987" v="314" actId="26606"/>
          <ac:spMkLst>
            <pc:docMk/>
            <pc:sldMk cId="2001750798" sldId="271"/>
            <ac:spMk id="73" creationId="{73C994B4-9721-4148-9EEC-6793CECDE8DD}"/>
          </ac:spMkLst>
        </pc:spChg>
        <pc:spChg chg="del">
          <ac:chgData name="Natalia Ramírez Vega" userId="425ac5b2cf9e05cb" providerId="LiveId" clId="{F4AD9E14-BED2-48AC-ADAB-6CFB69120A92}" dt="2021-04-11T19:20:27.987" v="314" actId="26606"/>
          <ac:spMkLst>
            <pc:docMk/>
            <pc:sldMk cId="2001750798" sldId="271"/>
            <ac:spMk id="75" creationId="{F9D95E49-763A-4886-B038-82F734740554}"/>
          </ac:spMkLst>
        </pc:spChg>
        <pc:spChg chg="del">
          <ac:chgData name="Natalia Ramírez Vega" userId="425ac5b2cf9e05cb" providerId="LiveId" clId="{F4AD9E14-BED2-48AC-ADAB-6CFB69120A92}" dt="2021-04-11T19:20:27.987" v="314" actId="26606"/>
          <ac:spMkLst>
            <pc:docMk/>
            <pc:sldMk cId="2001750798" sldId="271"/>
            <ac:spMk id="77" creationId="{99B60357-232D-4489-8786-BF4E4F74BA76}"/>
          </ac:spMkLst>
        </pc:spChg>
        <pc:spChg chg="del">
          <ac:chgData name="Natalia Ramírez Vega" userId="425ac5b2cf9e05cb" providerId="LiveId" clId="{F4AD9E14-BED2-48AC-ADAB-6CFB69120A92}" dt="2021-04-11T19:20:27.987" v="314" actId="26606"/>
          <ac:spMkLst>
            <pc:docMk/>
            <pc:sldMk cId="2001750798" sldId="271"/>
            <ac:spMk id="79" creationId="{28928A89-D0B3-42AC-80FB-CA7D445693CB}"/>
          </ac:spMkLst>
        </pc:spChg>
        <pc:spChg chg="add">
          <ac:chgData name="Natalia Ramírez Vega" userId="425ac5b2cf9e05cb" providerId="LiveId" clId="{F4AD9E14-BED2-48AC-ADAB-6CFB69120A92}" dt="2021-04-11T19:20:27.987" v="314" actId="26606"/>
          <ac:spMkLst>
            <pc:docMk/>
            <pc:sldMk cId="2001750798" sldId="271"/>
            <ac:spMk id="89" creationId="{2E442304-DDBD-4F7B-8017-36BCC863FB40}"/>
          </ac:spMkLst>
        </pc:spChg>
        <pc:spChg chg="add">
          <ac:chgData name="Natalia Ramírez Vega" userId="425ac5b2cf9e05cb" providerId="LiveId" clId="{F4AD9E14-BED2-48AC-ADAB-6CFB69120A92}" dt="2021-04-11T19:20:27.987" v="314" actId="26606"/>
          <ac:spMkLst>
            <pc:docMk/>
            <pc:sldMk cId="2001750798" sldId="271"/>
            <ac:spMk id="91" creationId="{5E107275-3853-46FD-A241-DE4355A42675}"/>
          </ac:spMkLst>
        </pc:spChg>
        <pc:graphicFrameChg chg="del">
          <ac:chgData name="Natalia Ramírez Vega" userId="425ac5b2cf9e05cb" providerId="LiveId" clId="{F4AD9E14-BED2-48AC-ADAB-6CFB69120A92}" dt="2021-04-11T19:20:01.673" v="294" actId="478"/>
          <ac:graphicFrameMkLst>
            <pc:docMk/>
            <pc:sldMk cId="2001750798" sldId="271"/>
            <ac:graphicFrameMk id="5" creationId="{968416E5-2580-42F2-B8A9-D792B037C57D}"/>
          </ac:graphicFrameMkLst>
        </pc:graphicFrameChg>
        <pc:graphicFrameChg chg="add">
          <ac:chgData name="Natalia Ramírez Vega" userId="425ac5b2cf9e05cb" providerId="LiveId" clId="{F4AD9E14-BED2-48AC-ADAB-6CFB69120A92}" dt="2021-04-11T19:20:27.987" v="314" actId="26606"/>
          <ac:graphicFrameMkLst>
            <pc:docMk/>
            <pc:sldMk cId="2001750798" sldId="271"/>
            <ac:graphicFrameMk id="85" creationId="{C1EAE3FD-5BCA-49D7-A460-C417BE9145B3}"/>
          </ac:graphicFrameMkLst>
        </pc:graphicFrameChg>
        <pc:picChg chg="del mod">
          <ac:chgData name="Natalia Ramírez Vega" userId="425ac5b2cf9e05cb" providerId="LiveId" clId="{F4AD9E14-BED2-48AC-ADAB-6CFB69120A92}" dt="2021-04-11T19:19:57.167" v="293" actId="478"/>
          <ac:picMkLst>
            <pc:docMk/>
            <pc:sldMk cId="2001750798" sldId="271"/>
            <ac:picMk id="1026" creationId="{2363B857-300F-4E4D-B553-32FE84075607}"/>
          </ac:picMkLst>
        </pc:picChg>
        <pc:cxnChg chg="del">
          <ac:chgData name="Natalia Ramírez Vega" userId="425ac5b2cf9e05cb" providerId="LiveId" clId="{F4AD9E14-BED2-48AC-ADAB-6CFB69120A92}" dt="2021-04-11T19:20:27.987" v="314" actId="26606"/>
          <ac:cxnSpMkLst>
            <pc:docMk/>
            <pc:sldMk cId="2001750798" sldId="271"/>
            <ac:cxnSpMk id="81" creationId="{F085D7B9-E066-4923-8CB7-294BF306296A}"/>
          </ac:cxnSpMkLst>
        </pc:cxnChg>
        <pc:cxnChg chg="del">
          <ac:chgData name="Natalia Ramírez Vega" userId="425ac5b2cf9e05cb" providerId="LiveId" clId="{F4AD9E14-BED2-48AC-ADAB-6CFB69120A92}" dt="2021-04-11T19:20:27.987" v="314" actId="26606"/>
          <ac:cxnSpMkLst>
            <pc:docMk/>
            <pc:sldMk cId="2001750798" sldId="271"/>
            <ac:cxnSpMk id="83" creationId="{25443840-A796-4C43-8DC1-1B738EFEC522}"/>
          </ac:cxnSpMkLst>
        </pc:cxnChg>
      </pc:sldChg>
      <pc:sldChg chg="addSp delSp modSp mod delAnim modAnim">
        <pc:chgData name="Natalia Ramírez Vega" userId="425ac5b2cf9e05cb" providerId="LiveId" clId="{F4AD9E14-BED2-48AC-ADAB-6CFB69120A92}" dt="2021-04-11T19:44:18.162" v="404" actId="20577"/>
        <pc:sldMkLst>
          <pc:docMk/>
          <pc:sldMk cId="1603999169" sldId="272"/>
        </pc:sldMkLst>
        <pc:spChg chg="mod">
          <ac:chgData name="Natalia Ramírez Vega" userId="425ac5b2cf9e05cb" providerId="LiveId" clId="{F4AD9E14-BED2-48AC-ADAB-6CFB69120A92}" dt="2021-04-11T19:44:18.162" v="404" actId="20577"/>
          <ac:spMkLst>
            <pc:docMk/>
            <pc:sldMk cId="1603999169" sldId="272"/>
            <ac:spMk id="2" creationId="{C17FC158-AC13-4574-8E80-90CD10CCF00C}"/>
          </ac:spMkLst>
        </pc:spChg>
        <pc:spChg chg="add del mod">
          <ac:chgData name="Natalia Ramírez Vega" userId="425ac5b2cf9e05cb" providerId="LiveId" clId="{F4AD9E14-BED2-48AC-ADAB-6CFB69120A92}" dt="2021-04-11T19:43:56.808" v="368"/>
          <ac:spMkLst>
            <pc:docMk/>
            <pc:sldMk cId="1603999169" sldId="272"/>
            <ac:spMk id="5" creationId="{1F45AB0A-F909-41A0-8E04-1E4BE28139EF}"/>
          </ac:spMkLst>
        </pc:spChg>
        <pc:picChg chg="del">
          <ac:chgData name="Natalia Ramírez Vega" userId="425ac5b2cf9e05cb" providerId="LiveId" clId="{F4AD9E14-BED2-48AC-ADAB-6CFB69120A92}" dt="2021-04-11T19:40:42.400" v="367" actId="478"/>
          <ac:picMkLst>
            <pc:docMk/>
            <pc:sldMk cId="1603999169" sldId="272"/>
            <ac:picMk id="4" creationId="{800A90ED-7753-45E0-A35C-051B11BCA17E}"/>
          </ac:picMkLst>
        </pc:picChg>
        <pc:picChg chg="add mod">
          <ac:chgData name="Natalia Ramírez Vega" userId="425ac5b2cf9e05cb" providerId="LiveId" clId="{F4AD9E14-BED2-48AC-ADAB-6CFB69120A92}" dt="2021-04-11T19:43:56.808" v="368"/>
          <ac:picMkLst>
            <pc:docMk/>
            <pc:sldMk cId="1603999169" sldId="272"/>
            <ac:picMk id="6" creationId="{532A5D7F-AC8E-4251-8259-29D75473E4A8}"/>
          </ac:picMkLst>
        </pc:picChg>
      </pc:sldChg>
      <pc:sldChg chg="modSp del">
        <pc:chgData name="Natalia Ramírez Vega" userId="425ac5b2cf9e05cb" providerId="LiveId" clId="{F4AD9E14-BED2-48AC-ADAB-6CFB69120A92}" dt="2021-04-11T19:45:12.505" v="406" actId="2696"/>
        <pc:sldMkLst>
          <pc:docMk/>
          <pc:sldMk cId="1244140333" sldId="273"/>
        </pc:sldMkLst>
        <pc:picChg chg="mod">
          <ac:chgData name="Natalia Ramírez Vega" userId="425ac5b2cf9e05cb" providerId="LiveId" clId="{F4AD9E14-BED2-48AC-ADAB-6CFB69120A92}" dt="2021-04-11T19:45:05.106" v="405" actId="1076"/>
          <ac:picMkLst>
            <pc:docMk/>
            <pc:sldMk cId="1244140333" sldId="273"/>
            <ac:picMk id="4" creationId="{172CE449-3E6C-469F-B051-9C102EFCAD58}"/>
          </ac:picMkLst>
        </pc:picChg>
      </pc:sldChg>
      <pc:sldChg chg="del">
        <pc:chgData name="Natalia Ramírez Vega" userId="425ac5b2cf9e05cb" providerId="LiveId" clId="{F4AD9E14-BED2-48AC-ADAB-6CFB69120A92}" dt="2021-04-11T19:48:15.459" v="484" actId="2696"/>
        <pc:sldMkLst>
          <pc:docMk/>
          <pc:sldMk cId="95623647" sldId="274"/>
        </pc:sldMkLst>
      </pc:sldChg>
      <pc:sldChg chg="modSp mod">
        <pc:chgData name="Natalia Ramírez Vega" userId="425ac5b2cf9e05cb" providerId="LiveId" clId="{F4AD9E14-BED2-48AC-ADAB-6CFB69120A92}" dt="2021-04-11T19:48:41.219" v="491" actId="20577"/>
        <pc:sldMkLst>
          <pc:docMk/>
          <pc:sldMk cId="3431671998" sldId="275"/>
        </pc:sldMkLst>
        <pc:spChg chg="mod">
          <ac:chgData name="Natalia Ramírez Vega" userId="425ac5b2cf9e05cb" providerId="LiveId" clId="{F4AD9E14-BED2-48AC-ADAB-6CFB69120A92}" dt="2021-04-11T19:48:41.219" v="491" actId="20577"/>
          <ac:spMkLst>
            <pc:docMk/>
            <pc:sldMk cId="3431671998" sldId="275"/>
            <ac:spMk id="3" creationId="{BD4E14A0-0357-4A4E-89C0-598087268127}"/>
          </ac:spMkLst>
        </pc:spChg>
      </pc:sldChg>
      <pc:sldChg chg="del">
        <pc:chgData name="Natalia Ramírez Vega" userId="425ac5b2cf9e05cb" providerId="LiveId" clId="{F4AD9E14-BED2-48AC-ADAB-6CFB69120A92}" dt="2021-04-11T19:48:22.458" v="485" actId="2696"/>
        <pc:sldMkLst>
          <pc:docMk/>
          <pc:sldMk cId="1483132785" sldId="276"/>
        </pc:sldMkLst>
      </pc:sldChg>
      <pc:sldChg chg="del">
        <pc:chgData name="Natalia Ramírez Vega" userId="425ac5b2cf9e05cb" providerId="LiveId" clId="{F4AD9E14-BED2-48AC-ADAB-6CFB69120A92}" dt="2021-04-11T19:48:25.773" v="486" actId="2696"/>
        <pc:sldMkLst>
          <pc:docMk/>
          <pc:sldMk cId="1448951920" sldId="277"/>
        </pc:sldMkLst>
      </pc:sldChg>
      <pc:sldChg chg="del">
        <pc:chgData name="Natalia Ramírez Vega" userId="425ac5b2cf9e05cb" providerId="LiveId" clId="{F4AD9E14-BED2-48AC-ADAB-6CFB69120A92}" dt="2021-04-11T19:48:31.805" v="487" actId="2696"/>
        <pc:sldMkLst>
          <pc:docMk/>
          <pc:sldMk cId="1198167076" sldId="278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CFE8BD-C273-4F17-AC47-690C84960172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7358BF2B-8BAD-45C6-AF1C-4C825024EC59}">
      <dgm:prSet/>
      <dgm:spPr/>
      <dgm:t>
        <a:bodyPr/>
        <a:lstStyle/>
        <a:p>
          <a:pPr>
            <a:lnSpc>
              <a:spcPct val="100000"/>
            </a:lnSpc>
          </a:pPr>
          <a:r>
            <a:rPr lang="es-ES" b="1" i="0" dirty="0"/>
            <a:t>Introducción a Ciencia de Datos</a:t>
          </a:r>
          <a:endParaRPr lang="en-US" dirty="0"/>
        </a:p>
      </dgm:t>
    </dgm:pt>
    <dgm:pt modelId="{5D98E6C3-9A42-4260-8A51-771EEC0FA613}" type="parTrans" cxnId="{AB114553-2E51-44BF-B643-46FDB1AB4A8F}">
      <dgm:prSet/>
      <dgm:spPr/>
      <dgm:t>
        <a:bodyPr/>
        <a:lstStyle/>
        <a:p>
          <a:endParaRPr lang="en-US"/>
        </a:p>
      </dgm:t>
    </dgm:pt>
    <dgm:pt modelId="{7AC8D879-5D41-4D65-A586-FD92644F99EF}" type="sibTrans" cxnId="{AB114553-2E51-44BF-B643-46FDB1AB4A8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6745CB1-C13B-45CE-A02E-C9734519B96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 err="1"/>
            <a:t>Introducción</a:t>
          </a:r>
          <a:r>
            <a:rPr lang="en-US" b="1" dirty="0"/>
            <a:t> a </a:t>
          </a:r>
          <a:r>
            <a:rPr lang="en-US" b="1" dirty="0" err="1"/>
            <a:t>Numpy</a:t>
          </a:r>
          <a:endParaRPr lang="en-US" b="1" dirty="0"/>
        </a:p>
      </dgm:t>
    </dgm:pt>
    <dgm:pt modelId="{6996CCF6-4FDE-40F0-B66F-69E2D24F1103}" type="parTrans" cxnId="{C6C764DB-A59C-4451-9548-B996A05D6293}">
      <dgm:prSet/>
      <dgm:spPr/>
      <dgm:t>
        <a:bodyPr/>
        <a:lstStyle/>
        <a:p>
          <a:endParaRPr lang="en-US"/>
        </a:p>
      </dgm:t>
    </dgm:pt>
    <dgm:pt modelId="{F5A88DAC-3A6F-4D4A-9AAA-E9C260156D88}" type="sibTrans" cxnId="{C6C764DB-A59C-4451-9548-B996A05D629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2EDFBC3-D7FA-44B0-B943-B33C0C15B35F}">
      <dgm:prSet/>
      <dgm:spPr/>
      <dgm:t>
        <a:bodyPr/>
        <a:lstStyle/>
        <a:p>
          <a:pPr>
            <a:lnSpc>
              <a:spcPct val="100000"/>
            </a:lnSpc>
          </a:pPr>
          <a:r>
            <a:rPr lang="es-ES" b="1" i="0"/>
            <a:t>Asignación de Tarea 1.</a:t>
          </a:r>
          <a:endParaRPr lang="en-US"/>
        </a:p>
      </dgm:t>
    </dgm:pt>
    <dgm:pt modelId="{C11A2E3E-92A0-4517-8C00-6117326208B5}" type="parTrans" cxnId="{E5F375F5-3BF2-46B3-9700-161C2FD30149}">
      <dgm:prSet/>
      <dgm:spPr/>
      <dgm:t>
        <a:bodyPr/>
        <a:lstStyle/>
        <a:p>
          <a:endParaRPr lang="en-US"/>
        </a:p>
      </dgm:t>
    </dgm:pt>
    <dgm:pt modelId="{6E704ED6-C2B2-47E9-BF50-5941CE04D20B}" type="sibTrans" cxnId="{E5F375F5-3BF2-46B3-9700-161C2FD30149}">
      <dgm:prSet/>
      <dgm:spPr/>
      <dgm:t>
        <a:bodyPr/>
        <a:lstStyle/>
        <a:p>
          <a:endParaRPr lang="en-US"/>
        </a:p>
      </dgm:t>
    </dgm:pt>
    <dgm:pt modelId="{FA7099B8-3338-44DB-9A1B-D960A035A600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s-ES" b="1" i="0" dirty="0"/>
            <a:t>Comparaciones, indexado y </a:t>
          </a:r>
          <a:r>
            <a:rPr lang="es-ES" b="1" i="0" dirty="0" err="1"/>
            <a:t>sorting</a:t>
          </a:r>
          <a:r>
            <a:rPr lang="es-ES" b="1" i="0" dirty="0"/>
            <a:t> de </a:t>
          </a:r>
          <a:r>
            <a:rPr lang="es-ES" b="1" i="0" dirty="0" err="1"/>
            <a:t>arrays</a:t>
          </a:r>
          <a:endParaRPr lang="es-ES" b="1" i="0" dirty="0">
            <a:latin typeface="Calibri Light" panose="020F0302020204030204"/>
          </a:endParaRPr>
        </a:p>
      </dgm:t>
    </dgm:pt>
    <dgm:pt modelId="{49C6DD51-5030-4D66-A84C-619C879654FB}" type="parTrans" cxnId="{8B94FB3D-1D73-42C9-994F-B9657FBD0B7E}">
      <dgm:prSet/>
      <dgm:spPr/>
      <dgm:t>
        <a:bodyPr/>
        <a:lstStyle/>
        <a:p>
          <a:endParaRPr lang="en-US"/>
        </a:p>
      </dgm:t>
    </dgm:pt>
    <dgm:pt modelId="{4B95E871-EF33-4ADB-AFE8-1FF788606984}" type="sibTrans" cxnId="{8B94FB3D-1D73-42C9-994F-B9657FBD0B7E}">
      <dgm:prSet/>
      <dgm:spPr/>
      <dgm:t>
        <a:bodyPr/>
        <a:lstStyle/>
        <a:p>
          <a:endParaRPr lang="en-US"/>
        </a:p>
      </dgm:t>
    </dgm:pt>
    <dgm:pt modelId="{698D5CDF-3B6C-4A9F-9CD1-8F7FFDE7AE04}" type="pres">
      <dgm:prSet presAssocID="{05CFE8BD-C273-4F17-AC47-690C84960172}" presName="root" presStyleCnt="0">
        <dgm:presLayoutVars>
          <dgm:dir/>
          <dgm:resizeHandles val="exact"/>
        </dgm:presLayoutVars>
      </dgm:prSet>
      <dgm:spPr/>
    </dgm:pt>
    <dgm:pt modelId="{F22EA04E-3737-486A-8FE9-D6DD34BD8235}" type="pres">
      <dgm:prSet presAssocID="{05CFE8BD-C273-4F17-AC47-690C84960172}" presName="container" presStyleCnt="0">
        <dgm:presLayoutVars>
          <dgm:dir/>
          <dgm:resizeHandles val="exact"/>
        </dgm:presLayoutVars>
      </dgm:prSet>
      <dgm:spPr/>
    </dgm:pt>
    <dgm:pt modelId="{A34AA778-5B5D-43D8-94EE-536C077E1E05}" type="pres">
      <dgm:prSet presAssocID="{7358BF2B-8BAD-45C6-AF1C-4C825024EC59}" presName="compNode" presStyleCnt="0"/>
      <dgm:spPr/>
    </dgm:pt>
    <dgm:pt modelId="{C9F90629-9F95-49C2-820B-70CB4D412522}" type="pres">
      <dgm:prSet presAssocID="{7358BF2B-8BAD-45C6-AF1C-4C825024EC59}" presName="iconBgRect" presStyleLbl="bgShp" presStyleIdx="0" presStyleCnt="4"/>
      <dgm:spPr/>
    </dgm:pt>
    <dgm:pt modelId="{B2ABDF63-1D29-464B-96D6-56E09C54531D}" type="pres">
      <dgm:prSet presAssocID="{7358BF2B-8BAD-45C6-AF1C-4C825024EC5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F95837E5-B679-4022-810F-0FA2436D3AE5}" type="pres">
      <dgm:prSet presAssocID="{7358BF2B-8BAD-45C6-AF1C-4C825024EC59}" presName="spaceRect" presStyleCnt="0"/>
      <dgm:spPr/>
    </dgm:pt>
    <dgm:pt modelId="{35122F01-B1EB-428B-B135-055D52007BBB}" type="pres">
      <dgm:prSet presAssocID="{7358BF2B-8BAD-45C6-AF1C-4C825024EC59}" presName="textRect" presStyleLbl="revTx" presStyleIdx="0" presStyleCnt="4">
        <dgm:presLayoutVars>
          <dgm:chMax val="1"/>
          <dgm:chPref val="1"/>
        </dgm:presLayoutVars>
      </dgm:prSet>
      <dgm:spPr/>
    </dgm:pt>
    <dgm:pt modelId="{DF7D6662-9696-42B3-8254-60E10159F09B}" type="pres">
      <dgm:prSet presAssocID="{7AC8D879-5D41-4D65-A586-FD92644F99EF}" presName="sibTrans" presStyleLbl="sibTrans2D1" presStyleIdx="0" presStyleCnt="0"/>
      <dgm:spPr/>
    </dgm:pt>
    <dgm:pt modelId="{FEB1BE30-875F-4B11-BF22-F61C1D843B19}" type="pres">
      <dgm:prSet presAssocID="{16745CB1-C13B-45CE-A02E-C9734519B96D}" presName="compNode" presStyleCnt="0"/>
      <dgm:spPr/>
    </dgm:pt>
    <dgm:pt modelId="{7E2ECDC2-8CF7-4CAE-A712-A9EBF3E19E24}" type="pres">
      <dgm:prSet presAssocID="{16745CB1-C13B-45CE-A02E-C9734519B96D}" presName="iconBgRect" presStyleLbl="bgShp" presStyleIdx="1" presStyleCnt="4"/>
      <dgm:spPr/>
    </dgm:pt>
    <dgm:pt modelId="{49D217FC-A6F1-4698-8768-037673E7B26B}" type="pres">
      <dgm:prSet presAssocID="{16745CB1-C13B-45CE-A02E-C9734519B96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thpaste"/>
        </a:ext>
      </dgm:extLst>
    </dgm:pt>
    <dgm:pt modelId="{4FAFE47B-3D65-4F09-965B-38E623470270}" type="pres">
      <dgm:prSet presAssocID="{16745CB1-C13B-45CE-A02E-C9734519B96D}" presName="spaceRect" presStyleCnt="0"/>
      <dgm:spPr/>
    </dgm:pt>
    <dgm:pt modelId="{15456C6A-1FA0-4B86-81FF-E5D74953B065}" type="pres">
      <dgm:prSet presAssocID="{16745CB1-C13B-45CE-A02E-C9734519B96D}" presName="textRect" presStyleLbl="revTx" presStyleIdx="1" presStyleCnt="4">
        <dgm:presLayoutVars>
          <dgm:chMax val="1"/>
          <dgm:chPref val="1"/>
        </dgm:presLayoutVars>
      </dgm:prSet>
      <dgm:spPr/>
    </dgm:pt>
    <dgm:pt modelId="{CEE4BE9A-D840-4C67-B4CB-37252F9AAF78}" type="pres">
      <dgm:prSet presAssocID="{F5A88DAC-3A6F-4D4A-9AAA-E9C260156D88}" presName="sibTrans" presStyleLbl="sibTrans2D1" presStyleIdx="0" presStyleCnt="0"/>
      <dgm:spPr/>
    </dgm:pt>
    <dgm:pt modelId="{3B3D298B-ADD9-43C0-B73A-84AAF6BB6D55}" type="pres">
      <dgm:prSet presAssocID="{FA7099B8-3338-44DB-9A1B-D960A035A600}" presName="compNode" presStyleCnt="0"/>
      <dgm:spPr/>
    </dgm:pt>
    <dgm:pt modelId="{BF533366-F235-4B8A-BE16-7949B50C7664}" type="pres">
      <dgm:prSet presAssocID="{FA7099B8-3338-44DB-9A1B-D960A035A600}" presName="iconBgRect" presStyleLbl="bgShp" presStyleIdx="2" presStyleCnt="4"/>
      <dgm:spPr/>
    </dgm:pt>
    <dgm:pt modelId="{D6AB371A-B6A2-4C06-A3ED-757D38AD933D}" type="pres">
      <dgm:prSet presAssocID="{FA7099B8-3338-44DB-9A1B-D960A035A60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83312E09-9A11-4465-A46C-3E7FBE3F3065}" type="pres">
      <dgm:prSet presAssocID="{FA7099B8-3338-44DB-9A1B-D960A035A600}" presName="spaceRect" presStyleCnt="0"/>
      <dgm:spPr/>
    </dgm:pt>
    <dgm:pt modelId="{DCB1EB25-E89F-4449-BB95-E87C4BADDBF0}" type="pres">
      <dgm:prSet presAssocID="{FA7099B8-3338-44DB-9A1B-D960A035A600}" presName="textRect" presStyleLbl="revTx" presStyleIdx="2" presStyleCnt="4">
        <dgm:presLayoutVars>
          <dgm:chMax val="1"/>
          <dgm:chPref val="1"/>
        </dgm:presLayoutVars>
      </dgm:prSet>
      <dgm:spPr/>
    </dgm:pt>
    <dgm:pt modelId="{B7F38502-B387-4876-9E98-7A3674EDA900}" type="pres">
      <dgm:prSet presAssocID="{4B95E871-EF33-4ADB-AFE8-1FF788606984}" presName="sibTrans" presStyleLbl="sibTrans2D1" presStyleIdx="0" presStyleCnt="0"/>
      <dgm:spPr/>
    </dgm:pt>
    <dgm:pt modelId="{A0E0D9A9-A46F-4A39-9B65-57FC4102A6D0}" type="pres">
      <dgm:prSet presAssocID="{22EDFBC3-D7FA-44B0-B943-B33C0C15B35F}" presName="compNode" presStyleCnt="0"/>
      <dgm:spPr/>
    </dgm:pt>
    <dgm:pt modelId="{44A34174-9C47-4CCB-A4D4-5E17184F3362}" type="pres">
      <dgm:prSet presAssocID="{22EDFBC3-D7FA-44B0-B943-B33C0C15B35F}" presName="iconBgRect" presStyleLbl="bgShp" presStyleIdx="3" presStyleCnt="4"/>
      <dgm:spPr/>
    </dgm:pt>
    <dgm:pt modelId="{106B3C7F-34F7-418A-A40B-4DF278F8C512}" type="pres">
      <dgm:prSet presAssocID="{22EDFBC3-D7FA-44B0-B943-B33C0C15B35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8A78CD54-969F-4F19-BF1E-A89D5492CE2A}" type="pres">
      <dgm:prSet presAssocID="{22EDFBC3-D7FA-44B0-B943-B33C0C15B35F}" presName="spaceRect" presStyleCnt="0"/>
      <dgm:spPr/>
    </dgm:pt>
    <dgm:pt modelId="{5120BFD4-01D1-443F-9EE7-F9834874B293}" type="pres">
      <dgm:prSet presAssocID="{22EDFBC3-D7FA-44B0-B943-B33C0C15B35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ED28105-0053-4FC5-93FC-D94FB62FA2C4}" type="presOf" srcId="{FA7099B8-3338-44DB-9A1B-D960A035A600}" destId="{DCB1EB25-E89F-4449-BB95-E87C4BADDBF0}" srcOrd="0" destOrd="0" presId="urn:microsoft.com/office/officeart/2018/2/layout/IconCircleList"/>
    <dgm:cxn modelId="{53CF1813-245B-4C25-8FF6-297B1C34C475}" type="presOf" srcId="{22EDFBC3-D7FA-44B0-B943-B33C0C15B35F}" destId="{5120BFD4-01D1-443F-9EE7-F9834874B293}" srcOrd="0" destOrd="0" presId="urn:microsoft.com/office/officeart/2018/2/layout/IconCircleList"/>
    <dgm:cxn modelId="{AA166E2A-2C07-4160-B099-69AC977D47BC}" type="presOf" srcId="{7AC8D879-5D41-4D65-A586-FD92644F99EF}" destId="{DF7D6662-9696-42B3-8254-60E10159F09B}" srcOrd="0" destOrd="0" presId="urn:microsoft.com/office/officeart/2018/2/layout/IconCircleList"/>
    <dgm:cxn modelId="{8B94FB3D-1D73-42C9-994F-B9657FBD0B7E}" srcId="{05CFE8BD-C273-4F17-AC47-690C84960172}" destId="{FA7099B8-3338-44DB-9A1B-D960A035A600}" srcOrd="2" destOrd="0" parTransId="{49C6DD51-5030-4D66-A84C-619C879654FB}" sibTransId="{4B95E871-EF33-4ADB-AFE8-1FF788606984}"/>
    <dgm:cxn modelId="{1BAF9446-7725-49FD-97C7-7AD4136F41FE}" type="presOf" srcId="{16745CB1-C13B-45CE-A02E-C9734519B96D}" destId="{15456C6A-1FA0-4B86-81FF-E5D74953B065}" srcOrd="0" destOrd="0" presId="urn:microsoft.com/office/officeart/2018/2/layout/IconCircleList"/>
    <dgm:cxn modelId="{AB114553-2E51-44BF-B643-46FDB1AB4A8F}" srcId="{05CFE8BD-C273-4F17-AC47-690C84960172}" destId="{7358BF2B-8BAD-45C6-AF1C-4C825024EC59}" srcOrd="0" destOrd="0" parTransId="{5D98E6C3-9A42-4260-8A51-771EEC0FA613}" sibTransId="{7AC8D879-5D41-4D65-A586-FD92644F99EF}"/>
    <dgm:cxn modelId="{8E81308A-E384-4657-99E6-20A9F5211F1D}" type="presOf" srcId="{05CFE8BD-C273-4F17-AC47-690C84960172}" destId="{698D5CDF-3B6C-4A9F-9CD1-8F7FFDE7AE04}" srcOrd="0" destOrd="0" presId="urn:microsoft.com/office/officeart/2018/2/layout/IconCircleList"/>
    <dgm:cxn modelId="{13689AAE-796B-418D-B5CD-AA559F13CCFA}" type="presOf" srcId="{7358BF2B-8BAD-45C6-AF1C-4C825024EC59}" destId="{35122F01-B1EB-428B-B135-055D52007BBB}" srcOrd="0" destOrd="0" presId="urn:microsoft.com/office/officeart/2018/2/layout/IconCircleList"/>
    <dgm:cxn modelId="{C6C764DB-A59C-4451-9548-B996A05D6293}" srcId="{05CFE8BD-C273-4F17-AC47-690C84960172}" destId="{16745CB1-C13B-45CE-A02E-C9734519B96D}" srcOrd="1" destOrd="0" parTransId="{6996CCF6-4FDE-40F0-B66F-69E2D24F1103}" sibTransId="{F5A88DAC-3A6F-4D4A-9AAA-E9C260156D88}"/>
    <dgm:cxn modelId="{D8A511DD-17B7-4A32-A1CA-33DA41ABB513}" type="presOf" srcId="{4B95E871-EF33-4ADB-AFE8-1FF788606984}" destId="{B7F38502-B387-4876-9E98-7A3674EDA900}" srcOrd="0" destOrd="0" presId="urn:microsoft.com/office/officeart/2018/2/layout/IconCircleList"/>
    <dgm:cxn modelId="{83CB9DF0-3339-4F9F-B639-01EBDEACA251}" type="presOf" srcId="{F5A88DAC-3A6F-4D4A-9AAA-E9C260156D88}" destId="{CEE4BE9A-D840-4C67-B4CB-37252F9AAF78}" srcOrd="0" destOrd="0" presId="urn:microsoft.com/office/officeart/2018/2/layout/IconCircleList"/>
    <dgm:cxn modelId="{E5F375F5-3BF2-46B3-9700-161C2FD30149}" srcId="{05CFE8BD-C273-4F17-AC47-690C84960172}" destId="{22EDFBC3-D7FA-44B0-B943-B33C0C15B35F}" srcOrd="3" destOrd="0" parTransId="{C11A2E3E-92A0-4517-8C00-6117326208B5}" sibTransId="{6E704ED6-C2B2-47E9-BF50-5941CE04D20B}"/>
    <dgm:cxn modelId="{7BDE23ED-2DB0-42F7-ADE6-02855FCFC26B}" type="presParOf" srcId="{698D5CDF-3B6C-4A9F-9CD1-8F7FFDE7AE04}" destId="{F22EA04E-3737-486A-8FE9-D6DD34BD8235}" srcOrd="0" destOrd="0" presId="urn:microsoft.com/office/officeart/2018/2/layout/IconCircleList"/>
    <dgm:cxn modelId="{80234163-E9A7-46D5-BFE4-CC77E55ADC11}" type="presParOf" srcId="{F22EA04E-3737-486A-8FE9-D6DD34BD8235}" destId="{A34AA778-5B5D-43D8-94EE-536C077E1E05}" srcOrd="0" destOrd="0" presId="urn:microsoft.com/office/officeart/2018/2/layout/IconCircleList"/>
    <dgm:cxn modelId="{8BEFBD37-7BF3-4DEC-B9DA-FC397FF6B4D8}" type="presParOf" srcId="{A34AA778-5B5D-43D8-94EE-536C077E1E05}" destId="{C9F90629-9F95-49C2-820B-70CB4D412522}" srcOrd="0" destOrd="0" presId="urn:microsoft.com/office/officeart/2018/2/layout/IconCircleList"/>
    <dgm:cxn modelId="{68C9EB9A-36B9-46FB-96C8-C6AA0F69DF41}" type="presParOf" srcId="{A34AA778-5B5D-43D8-94EE-536C077E1E05}" destId="{B2ABDF63-1D29-464B-96D6-56E09C54531D}" srcOrd="1" destOrd="0" presId="urn:microsoft.com/office/officeart/2018/2/layout/IconCircleList"/>
    <dgm:cxn modelId="{82A1D7B1-DFBA-48DA-AA63-AB73AE6B424D}" type="presParOf" srcId="{A34AA778-5B5D-43D8-94EE-536C077E1E05}" destId="{F95837E5-B679-4022-810F-0FA2436D3AE5}" srcOrd="2" destOrd="0" presId="urn:microsoft.com/office/officeart/2018/2/layout/IconCircleList"/>
    <dgm:cxn modelId="{19A98057-F9EB-45A5-8602-C8E178D48E4C}" type="presParOf" srcId="{A34AA778-5B5D-43D8-94EE-536C077E1E05}" destId="{35122F01-B1EB-428B-B135-055D52007BBB}" srcOrd="3" destOrd="0" presId="urn:microsoft.com/office/officeart/2018/2/layout/IconCircleList"/>
    <dgm:cxn modelId="{CF0AF3B4-823C-4A2A-ACA6-3EA67BB6B0E3}" type="presParOf" srcId="{F22EA04E-3737-486A-8FE9-D6DD34BD8235}" destId="{DF7D6662-9696-42B3-8254-60E10159F09B}" srcOrd="1" destOrd="0" presId="urn:microsoft.com/office/officeart/2018/2/layout/IconCircleList"/>
    <dgm:cxn modelId="{7A867845-C075-4E4B-96D2-51691E626CD7}" type="presParOf" srcId="{F22EA04E-3737-486A-8FE9-D6DD34BD8235}" destId="{FEB1BE30-875F-4B11-BF22-F61C1D843B19}" srcOrd="2" destOrd="0" presId="urn:microsoft.com/office/officeart/2018/2/layout/IconCircleList"/>
    <dgm:cxn modelId="{B5B27A9E-1388-4E2E-8D0C-958D6BE2EDE7}" type="presParOf" srcId="{FEB1BE30-875F-4B11-BF22-F61C1D843B19}" destId="{7E2ECDC2-8CF7-4CAE-A712-A9EBF3E19E24}" srcOrd="0" destOrd="0" presId="urn:microsoft.com/office/officeart/2018/2/layout/IconCircleList"/>
    <dgm:cxn modelId="{4097C437-9628-4C9F-8665-FFC5E71849EB}" type="presParOf" srcId="{FEB1BE30-875F-4B11-BF22-F61C1D843B19}" destId="{49D217FC-A6F1-4698-8768-037673E7B26B}" srcOrd="1" destOrd="0" presId="urn:microsoft.com/office/officeart/2018/2/layout/IconCircleList"/>
    <dgm:cxn modelId="{9C4355F0-6C18-424E-90C0-A85FE6AD75A5}" type="presParOf" srcId="{FEB1BE30-875F-4B11-BF22-F61C1D843B19}" destId="{4FAFE47B-3D65-4F09-965B-38E623470270}" srcOrd="2" destOrd="0" presId="urn:microsoft.com/office/officeart/2018/2/layout/IconCircleList"/>
    <dgm:cxn modelId="{33E8C0C0-35A2-45AD-B93A-58E1DEDA0570}" type="presParOf" srcId="{FEB1BE30-875F-4B11-BF22-F61C1D843B19}" destId="{15456C6A-1FA0-4B86-81FF-E5D74953B065}" srcOrd="3" destOrd="0" presId="urn:microsoft.com/office/officeart/2018/2/layout/IconCircleList"/>
    <dgm:cxn modelId="{644C1D7C-F6D8-401F-AFAB-9317D9B01D28}" type="presParOf" srcId="{F22EA04E-3737-486A-8FE9-D6DD34BD8235}" destId="{CEE4BE9A-D840-4C67-B4CB-37252F9AAF78}" srcOrd="3" destOrd="0" presId="urn:microsoft.com/office/officeart/2018/2/layout/IconCircleList"/>
    <dgm:cxn modelId="{3E5D9A45-79FA-4D13-9ACD-9FFA3ABF6795}" type="presParOf" srcId="{F22EA04E-3737-486A-8FE9-D6DD34BD8235}" destId="{3B3D298B-ADD9-43C0-B73A-84AAF6BB6D55}" srcOrd="4" destOrd="0" presId="urn:microsoft.com/office/officeart/2018/2/layout/IconCircleList"/>
    <dgm:cxn modelId="{35484FC9-0DB0-4C74-8E05-C147446767E3}" type="presParOf" srcId="{3B3D298B-ADD9-43C0-B73A-84AAF6BB6D55}" destId="{BF533366-F235-4B8A-BE16-7949B50C7664}" srcOrd="0" destOrd="0" presId="urn:microsoft.com/office/officeart/2018/2/layout/IconCircleList"/>
    <dgm:cxn modelId="{BA98ADB4-C52D-49A9-AB62-C10141F754AA}" type="presParOf" srcId="{3B3D298B-ADD9-43C0-B73A-84AAF6BB6D55}" destId="{D6AB371A-B6A2-4C06-A3ED-757D38AD933D}" srcOrd="1" destOrd="0" presId="urn:microsoft.com/office/officeart/2018/2/layout/IconCircleList"/>
    <dgm:cxn modelId="{83DE42A4-F545-44F4-A590-2CC43195EE90}" type="presParOf" srcId="{3B3D298B-ADD9-43C0-B73A-84AAF6BB6D55}" destId="{83312E09-9A11-4465-A46C-3E7FBE3F3065}" srcOrd="2" destOrd="0" presId="urn:microsoft.com/office/officeart/2018/2/layout/IconCircleList"/>
    <dgm:cxn modelId="{2C5AF6EE-FF50-492E-B498-4D1B0662705D}" type="presParOf" srcId="{3B3D298B-ADD9-43C0-B73A-84AAF6BB6D55}" destId="{DCB1EB25-E89F-4449-BB95-E87C4BADDBF0}" srcOrd="3" destOrd="0" presId="urn:microsoft.com/office/officeart/2018/2/layout/IconCircleList"/>
    <dgm:cxn modelId="{CBBBD4F9-D275-45B6-A480-5F4F99BE0A2F}" type="presParOf" srcId="{F22EA04E-3737-486A-8FE9-D6DD34BD8235}" destId="{B7F38502-B387-4876-9E98-7A3674EDA900}" srcOrd="5" destOrd="0" presId="urn:microsoft.com/office/officeart/2018/2/layout/IconCircleList"/>
    <dgm:cxn modelId="{99691079-D17D-48A9-8E1D-0ABA51749D30}" type="presParOf" srcId="{F22EA04E-3737-486A-8FE9-D6DD34BD8235}" destId="{A0E0D9A9-A46F-4A39-9B65-57FC4102A6D0}" srcOrd="6" destOrd="0" presId="urn:microsoft.com/office/officeart/2018/2/layout/IconCircleList"/>
    <dgm:cxn modelId="{FE27DA43-12FB-4F16-AE27-ECB0319D52B0}" type="presParOf" srcId="{A0E0D9A9-A46F-4A39-9B65-57FC4102A6D0}" destId="{44A34174-9C47-4CCB-A4D4-5E17184F3362}" srcOrd="0" destOrd="0" presId="urn:microsoft.com/office/officeart/2018/2/layout/IconCircleList"/>
    <dgm:cxn modelId="{2F5E30F4-F015-4599-B9F0-FC6D2FE9489E}" type="presParOf" srcId="{A0E0D9A9-A46F-4A39-9B65-57FC4102A6D0}" destId="{106B3C7F-34F7-418A-A40B-4DF278F8C512}" srcOrd="1" destOrd="0" presId="urn:microsoft.com/office/officeart/2018/2/layout/IconCircleList"/>
    <dgm:cxn modelId="{8F44A56B-EE85-4139-AEC7-D4F34E74C045}" type="presParOf" srcId="{A0E0D9A9-A46F-4A39-9B65-57FC4102A6D0}" destId="{8A78CD54-969F-4F19-BF1E-A89D5492CE2A}" srcOrd="2" destOrd="0" presId="urn:microsoft.com/office/officeart/2018/2/layout/IconCircleList"/>
    <dgm:cxn modelId="{817F249A-4C0F-4E4D-856C-5D660DF02810}" type="presParOf" srcId="{A0E0D9A9-A46F-4A39-9B65-57FC4102A6D0}" destId="{5120BFD4-01D1-443F-9EE7-F9834874B29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753E98-A44A-433A-A503-2EA6A1CF406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64AE402-A8BD-404B-9E94-A3779223FFBA}">
      <dgm:prSet/>
      <dgm:spPr/>
      <dgm:t>
        <a:bodyPr/>
        <a:lstStyle/>
        <a:p>
          <a:r>
            <a:rPr lang="es-ES" b="0" i="0"/>
            <a:t>La ciencia de datos combina múltiples campos que incluyen estadísticas, métodos científicos y análisis de datos para extraer el valor de los datos.</a:t>
          </a:r>
          <a:endParaRPr lang="en-US"/>
        </a:p>
      </dgm:t>
    </dgm:pt>
    <dgm:pt modelId="{8C943D96-3775-477B-BBF9-56C6DA80AA59}" type="parTrans" cxnId="{40C9AB90-05A9-4AAB-A296-EAA23A761135}">
      <dgm:prSet/>
      <dgm:spPr/>
      <dgm:t>
        <a:bodyPr/>
        <a:lstStyle/>
        <a:p>
          <a:endParaRPr lang="en-US"/>
        </a:p>
      </dgm:t>
    </dgm:pt>
    <dgm:pt modelId="{84C8BBF5-6CA0-49CD-8F0F-8B5E1B4F6DC9}" type="sibTrans" cxnId="{40C9AB90-05A9-4AAB-A296-EAA23A761135}">
      <dgm:prSet/>
      <dgm:spPr/>
      <dgm:t>
        <a:bodyPr/>
        <a:lstStyle/>
        <a:p>
          <a:endParaRPr lang="en-US"/>
        </a:p>
      </dgm:t>
    </dgm:pt>
    <dgm:pt modelId="{299F8BC0-9A75-4B87-AACE-F8DA73369539}">
      <dgm:prSet/>
      <dgm:spPr/>
      <dgm:t>
        <a:bodyPr/>
        <a:lstStyle/>
        <a:p>
          <a:r>
            <a:rPr lang="es-ES" b="0" i="0"/>
            <a:t>Los practicantes de la ciencia de datos se llaman científicos de datos y combinan una variedad de conocimientos para analizar los datos recopilados de la web, de teléfonos inteligentes, de clientes, sensores y otras fuentes.</a:t>
          </a:r>
          <a:endParaRPr lang="en-US"/>
        </a:p>
      </dgm:t>
    </dgm:pt>
    <dgm:pt modelId="{1321F1A7-113A-44FF-946A-561A95498113}" type="parTrans" cxnId="{EBA8594C-43A5-4D44-8E69-267BA1E1C7D9}">
      <dgm:prSet/>
      <dgm:spPr/>
      <dgm:t>
        <a:bodyPr/>
        <a:lstStyle/>
        <a:p>
          <a:endParaRPr lang="en-US"/>
        </a:p>
      </dgm:t>
    </dgm:pt>
    <dgm:pt modelId="{71C004A4-408F-4A27-8D36-A7B99387819E}" type="sibTrans" cxnId="{EBA8594C-43A5-4D44-8E69-267BA1E1C7D9}">
      <dgm:prSet/>
      <dgm:spPr/>
      <dgm:t>
        <a:bodyPr/>
        <a:lstStyle/>
        <a:p>
          <a:endParaRPr lang="en-US"/>
        </a:p>
      </dgm:t>
    </dgm:pt>
    <dgm:pt modelId="{C9187AA2-84A6-44DA-B6F7-9559FBE2B4F1}" type="pres">
      <dgm:prSet presAssocID="{F3753E98-A44A-433A-A503-2EA6A1CF406F}" presName="linear" presStyleCnt="0">
        <dgm:presLayoutVars>
          <dgm:animLvl val="lvl"/>
          <dgm:resizeHandles val="exact"/>
        </dgm:presLayoutVars>
      </dgm:prSet>
      <dgm:spPr/>
    </dgm:pt>
    <dgm:pt modelId="{BD31F490-2484-4BAD-B246-010F913C4478}" type="pres">
      <dgm:prSet presAssocID="{664AE402-A8BD-404B-9E94-A3779223FFB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894AD7C-5064-4018-A869-F1BB0A20D7A1}" type="pres">
      <dgm:prSet presAssocID="{84C8BBF5-6CA0-49CD-8F0F-8B5E1B4F6DC9}" presName="spacer" presStyleCnt="0"/>
      <dgm:spPr/>
    </dgm:pt>
    <dgm:pt modelId="{1A89FF3A-0A8C-4998-AAF8-4F4CD3B91B49}" type="pres">
      <dgm:prSet presAssocID="{299F8BC0-9A75-4B87-AACE-F8DA73369539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849C043-6CF5-465E-8660-B60474613DD2}" type="presOf" srcId="{299F8BC0-9A75-4B87-AACE-F8DA73369539}" destId="{1A89FF3A-0A8C-4998-AAF8-4F4CD3B91B49}" srcOrd="0" destOrd="0" presId="urn:microsoft.com/office/officeart/2005/8/layout/vList2"/>
    <dgm:cxn modelId="{EBA8594C-43A5-4D44-8E69-267BA1E1C7D9}" srcId="{F3753E98-A44A-433A-A503-2EA6A1CF406F}" destId="{299F8BC0-9A75-4B87-AACE-F8DA73369539}" srcOrd="1" destOrd="0" parTransId="{1321F1A7-113A-44FF-946A-561A95498113}" sibTransId="{71C004A4-408F-4A27-8D36-A7B99387819E}"/>
    <dgm:cxn modelId="{DFF8CA74-7A2E-4502-B3BB-E068AA5417BF}" type="presOf" srcId="{F3753E98-A44A-433A-A503-2EA6A1CF406F}" destId="{C9187AA2-84A6-44DA-B6F7-9559FBE2B4F1}" srcOrd="0" destOrd="0" presId="urn:microsoft.com/office/officeart/2005/8/layout/vList2"/>
    <dgm:cxn modelId="{40C9AB90-05A9-4AAB-A296-EAA23A761135}" srcId="{F3753E98-A44A-433A-A503-2EA6A1CF406F}" destId="{664AE402-A8BD-404B-9E94-A3779223FFBA}" srcOrd="0" destOrd="0" parTransId="{8C943D96-3775-477B-BBF9-56C6DA80AA59}" sibTransId="{84C8BBF5-6CA0-49CD-8F0F-8B5E1B4F6DC9}"/>
    <dgm:cxn modelId="{90928CFF-2DAB-4379-919B-1DBEF1303E71}" type="presOf" srcId="{664AE402-A8BD-404B-9E94-A3779223FFBA}" destId="{BD31F490-2484-4BAD-B246-010F913C4478}" srcOrd="0" destOrd="0" presId="urn:microsoft.com/office/officeart/2005/8/layout/vList2"/>
    <dgm:cxn modelId="{9154ADA0-A6B8-42C4-A31E-A1D8D9100C12}" type="presParOf" srcId="{C9187AA2-84A6-44DA-B6F7-9559FBE2B4F1}" destId="{BD31F490-2484-4BAD-B246-010F913C4478}" srcOrd="0" destOrd="0" presId="urn:microsoft.com/office/officeart/2005/8/layout/vList2"/>
    <dgm:cxn modelId="{A8DD9008-EE7B-465E-8D2C-6E401AA3680E}" type="presParOf" srcId="{C9187AA2-84A6-44DA-B6F7-9559FBE2B4F1}" destId="{6894AD7C-5064-4018-A869-F1BB0A20D7A1}" srcOrd="1" destOrd="0" presId="urn:microsoft.com/office/officeart/2005/8/layout/vList2"/>
    <dgm:cxn modelId="{E8B27C5F-F56E-46F8-803B-D47A5616B732}" type="presParOf" srcId="{C9187AA2-84A6-44DA-B6F7-9559FBE2B4F1}" destId="{1A89FF3A-0A8C-4998-AAF8-4F4CD3B91B49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2E532D6-471A-438C-BDC5-ADE85BDB8D6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7100C9D2-5990-4841-A912-7BA64044E51D}">
      <dgm:prSet/>
      <dgm:spPr/>
      <dgm:t>
        <a:bodyPr/>
        <a:lstStyle/>
        <a:p>
          <a:pPr>
            <a:defRPr cap="all"/>
          </a:pPr>
          <a:r>
            <a:rPr lang="es-ES" dirty="0"/>
            <a:t>Hoy trabajaremos con la librería </a:t>
          </a:r>
          <a:r>
            <a:rPr lang="es-ES" dirty="0" err="1"/>
            <a:t>Numpy</a:t>
          </a:r>
          <a:r>
            <a:rPr lang="es-ES" dirty="0"/>
            <a:t> y cubriremos varios conceptos importantes en el data </a:t>
          </a:r>
          <a:r>
            <a:rPr lang="es-ES" dirty="0" err="1"/>
            <a:t>science</a:t>
          </a:r>
          <a:endParaRPr lang="es-ES" dirty="0"/>
        </a:p>
      </dgm:t>
    </dgm:pt>
    <dgm:pt modelId="{0ADEE0AE-A81E-45CA-B8EA-D13759AEDA1E}" type="parTrans" cxnId="{3D358AA7-685F-4DE4-B231-D901886B9A85}">
      <dgm:prSet/>
      <dgm:spPr/>
      <dgm:t>
        <a:bodyPr/>
        <a:lstStyle/>
        <a:p>
          <a:endParaRPr lang="en-US"/>
        </a:p>
      </dgm:t>
    </dgm:pt>
    <dgm:pt modelId="{038A3AAC-2DD7-47E9-859F-893ACFF92597}" type="sibTrans" cxnId="{3D358AA7-685F-4DE4-B231-D901886B9A85}">
      <dgm:prSet/>
      <dgm:spPr/>
      <dgm:t>
        <a:bodyPr/>
        <a:lstStyle/>
        <a:p>
          <a:endParaRPr lang="en-US"/>
        </a:p>
      </dgm:t>
    </dgm:pt>
    <dgm:pt modelId="{A29F5F26-695D-40ED-9216-FABB9B45675D}" type="pres">
      <dgm:prSet presAssocID="{A2E532D6-471A-438C-BDC5-ADE85BDB8D60}" presName="root" presStyleCnt="0">
        <dgm:presLayoutVars>
          <dgm:dir/>
          <dgm:resizeHandles val="exact"/>
        </dgm:presLayoutVars>
      </dgm:prSet>
      <dgm:spPr/>
    </dgm:pt>
    <dgm:pt modelId="{21E59CF2-D8A7-469E-87A8-531B44371BC1}" type="pres">
      <dgm:prSet presAssocID="{7100C9D2-5990-4841-A912-7BA64044E51D}" presName="compNode" presStyleCnt="0"/>
      <dgm:spPr/>
    </dgm:pt>
    <dgm:pt modelId="{C7460A48-ADA4-45D6-8926-E1540398EFCC}" type="pres">
      <dgm:prSet presAssocID="{7100C9D2-5990-4841-A912-7BA64044E51D}" presName="iconBgRect" presStyleLbl="bgShp" presStyleIdx="0" presStyleCnt="1" custLinFactX="-48957" custLinFactNeighborX="-100000" custLinFactNeighborY="-4232"/>
      <dgm:spPr>
        <a:prstGeom prst="round2DiagRect">
          <a:avLst>
            <a:gd name="adj1" fmla="val 29727"/>
            <a:gd name="adj2" fmla="val 0"/>
          </a:avLst>
        </a:prstGeom>
      </dgm:spPr>
    </dgm:pt>
    <dgm:pt modelId="{B29D8226-604E-428E-B1E0-FED9ED43F148}" type="pres">
      <dgm:prSet presAssocID="{7100C9D2-5990-4841-A912-7BA64044E51D}" presName="iconRect" presStyleLbl="node1" presStyleIdx="0" presStyleCnt="1" custLinFactX="-100000" custLinFactNeighborX="-159610" custLinFactNeighborY="-778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652B490E-A54F-48E7-B45F-80C2586B731B}" type="pres">
      <dgm:prSet presAssocID="{7100C9D2-5990-4841-A912-7BA64044E51D}" presName="spaceRect" presStyleCnt="0"/>
      <dgm:spPr/>
    </dgm:pt>
    <dgm:pt modelId="{AAFF9251-3E1D-4CDA-A825-D68CA0B590A7}" type="pres">
      <dgm:prSet presAssocID="{7100C9D2-5990-4841-A912-7BA64044E51D}" presName="textRect" presStyleLbl="revTx" presStyleIdx="0" presStyleCnt="1" custScaleX="110818" custScaleY="201293" custLinFactNeighborX="-86960" custLinFactNeighborY="-20239">
        <dgm:presLayoutVars>
          <dgm:chMax val="1"/>
          <dgm:chPref val="1"/>
        </dgm:presLayoutVars>
      </dgm:prSet>
      <dgm:spPr/>
    </dgm:pt>
  </dgm:ptLst>
  <dgm:cxnLst>
    <dgm:cxn modelId="{B1BBF225-B9A3-433B-8F34-B456792C0D45}" type="presOf" srcId="{A2E532D6-471A-438C-BDC5-ADE85BDB8D60}" destId="{A29F5F26-695D-40ED-9216-FABB9B45675D}" srcOrd="0" destOrd="0" presId="urn:microsoft.com/office/officeart/2018/5/layout/IconLeafLabelList"/>
    <dgm:cxn modelId="{D2E17B64-5F2C-4B9B-AEF2-E5060A061D32}" type="presOf" srcId="{7100C9D2-5990-4841-A912-7BA64044E51D}" destId="{AAFF9251-3E1D-4CDA-A825-D68CA0B590A7}" srcOrd="0" destOrd="0" presId="urn:microsoft.com/office/officeart/2018/5/layout/IconLeafLabelList"/>
    <dgm:cxn modelId="{3D358AA7-685F-4DE4-B231-D901886B9A85}" srcId="{A2E532D6-471A-438C-BDC5-ADE85BDB8D60}" destId="{7100C9D2-5990-4841-A912-7BA64044E51D}" srcOrd="0" destOrd="0" parTransId="{0ADEE0AE-A81E-45CA-B8EA-D13759AEDA1E}" sibTransId="{038A3AAC-2DD7-47E9-859F-893ACFF92597}"/>
    <dgm:cxn modelId="{DC5857BB-43FE-4F7D-BA03-9DD01F6ABA36}" type="presParOf" srcId="{A29F5F26-695D-40ED-9216-FABB9B45675D}" destId="{21E59CF2-D8A7-469E-87A8-531B44371BC1}" srcOrd="0" destOrd="0" presId="urn:microsoft.com/office/officeart/2018/5/layout/IconLeafLabelList"/>
    <dgm:cxn modelId="{99D6F570-0189-4251-BC64-33327339B951}" type="presParOf" srcId="{21E59CF2-D8A7-469E-87A8-531B44371BC1}" destId="{C7460A48-ADA4-45D6-8926-E1540398EFCC}" srcOrd="0" destOrd="0" presId="urn:microsoft.com/office/officeart/2018/5/layout/IconLeafLabelList"/>
    <dgm:cxn modelId="{590757AB-F869-48F0-88BA-2CF44710E6EE}" type="presParOf" srcId="{21E59CF2-D8A7-469E-87A8-531B44371BC1}" destId="{B29D8226-604E-428E-B1E0-FED9ED43F148}" srcOrd="1" destOrd="0" presId="urn:microsoft.com/office/officeart/2018/5/layout/IconLeafLabelList"/>
    <dgm:cxn modelId="{FB6A168F-4A0C-41F0-B2EB-F60D40C673EC}" type="presParOf" srcId="{21E59CF2-D8A7-469E-87A8-531B44371BC1}" destId="{652B490E-A54F-48E7-B45F-80C2586B731B}" srcOrd="2" destOrd="0" presId="urn:microsoft.com/office/officeart/2018/5/layout/IconLeafLabelList"/>
    <dgm:cxn modelId="{6BF3559F-A8AB-45B4-980C-1CC2D7C0CA7C}" type="presParOf" srcId="{21E59CF2-D8A7-469E-87A8-531B44371BC1}" destId="{AAFF9251-3E1D-4CDA-A825-D68CA0B590A7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F90629-9F95-49C2-820B-70CB4D412522}">
      <dsp:nvSpPr>
        <dsp:cNvPr id="0" name=""/>
        <dsp:cNvSpPr/>
      </dsp:nvSpPr>
      <dsp:spPr>
        <a:xfrm>
          <a:off x="210785" y="547086"/>
          <a:ext cx="1335114" cy="133511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ABDF63-1D29-464B-96D6-56E09C54531D}">
      <dsp:nvSpPr>
        <dsp:cNvPr id="0" name=""/>
        <dsp:cNvSpPr/>
      </dsp:nvSpPr>
      <dsp:spPr>
        <a:xfrm>
          <a:off x="491159" y="827460"/>
          <a:ext cx="774366" cy="77436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122F01-B1EB-428B-B135-055D52007BBB}">
      <dsp:nvSpPr>
        <dsp:cNvPr id="0" name=""/>
        <dsp:cNvSpPr/>
      </dsp:nvSpPr>
      <dsp:spPr>
        <a:xfrm>
          <a:off x="1831996" y="547086"/>
          <a:ext cx="3147056" cy="1335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i="0" kern="1200" dirty="0"/>
            <a:t>Introducción a Ciencia de Datos</a:t>
          </a:r>
          <a:endParaRPr lang="en-US" sz="2400" kern="1200" dirty="0"/>
        </a:p>
      </dsp:txBody>
      <dsp:txXfrm>
        <a:off x="1831996" y="547086"/>
        <a:ext cx="3147056" cy="1335114"/>
      </dsp:txXfrm>
    </dsp:sp>
    <dsp:sp modelId="{7E2ECDC2-8CF7-4CAE-A712-A9EBF3E19E24}">
      <dsp:nvSpPr>
        <dsp:cNvPr id="0" name=""/>
        <dsp:cNvSpPr/>
      </dsp:nvSpPr>
      <dsp:spPr>
        <a:xfrm>
          <a:off x="5527403" y="547086"/>
          <a:ext cx="1335114" cy="133511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D217FC-A6F1-4698-8768-037673E7B26B}">
      <dsp:nvSpPr>
        <dsp:cNvPr id="0" name=""/>
        <dsp:cNvSpPr/>
      </dsp:nvSpPr>
      <dsp:spPr>
        <a:xfrm>
          <a:off x="5807777" y="827460"/>
          <a:ext cx="774366" cy="77436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56C6A-1FA0-4B86-81FF-E5D74953B065}">
      <dsp:nvSpPr>
        <dsp:cNvPr id="0" name=""/>
        <dsp:cNvSpPr/>
      </dsp:nvSpPr>
      <dsp:spPr>
        <a:xfrm>
          <a:off x="7148614" y="547086"/>
          <a:ext cx="3147056" cy="1335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 err="1"/>
            <a:t>Introducción</a:t>
          </a:r>
          <a:r>
            <a:rPr lang="en-US" sz="2400" b="1" kern="1200" dirty="0"/>
            <a:t> a </a:t>
          </a:r>
          <a:r>
            <a:rPr lang="en-US" sz="2400" b="1" kern="1200" dirty="0" err="1"/>
            <a:t>Numpy</a:t>
          </a:r>
          <a:endParaRPr lang="en-US" sz="2400" b="1" kern="1200" dirty="0"/>
        </a:p>
      </dsp:txBody>
      <dsp:txXfrm>
        <a:off x="7148614" y="547086"/>
        <a:ext cx="3147056" cy="1335114"/>
      </dsp:txXfrm>
    </dsp:sp>
    <dsp:sp modelId="{BF533366-F235-4B8A-BE16-7949B50C7664}">
      <dsp:nvSpPr>
        <dsp:cNvPr id="0" name=""/>
        <dsp:cNvSpPr/>
      </dsp:nvSpPr>
      <dsp:spPr>
        <a:xfrm>
          <a:off x="210785" y="2653223"/>
          <a:ext cx="1335114" cy="133511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AB371A-B6A2-4C06-A3ED-757D38AD933D}">
      <dsp:nvSpPr>
        <dsp:cNvPr id="0" name=""/>
        <dsp:cNvSpPr/>
      </dsp:nvSpPr>
      <dsp:spPr>
        <a:xfrm>
          <a:off x="491159" y="2933597"/>
          <a:ext cx="774366" cy="77436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B1EB25-E89F-4449-BB95-E87C4BADDBF0}">
      <dsp:nvSpPr>
        <dsp:cNvPr id="0" name=""/>
        <dsp:cNvSpPr/>
      </dsp:nvSpPr>
      <dsp:spPr>
        <a:xfrm>
          <a:off x="1831996" y="2653223"/>
          <a:ext cx="3147056" cy="1335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i="0" kern="1200" dirty="0"/>
            <a:t>Comparaciones, indexado y </a:t>
          </a:r>
          <a:r>
            <a:rPr lang="es-ES" sz="2400" b="1" i="0" kern="1200" dirty="0" err="1"/>
            <a:t>sorting</a:t>
          </a:r>
          <a:r>
            <a:rPr lang="es-ES" sz="2400" b="1" i="0" kern="1200" dirty="0"/>
            <a:t> de </a:t>
          </a:r>
          <a:r>
            <a:rPr lang="es-ES" sz="2400" b="1" i="0" kern="1200" dirty="0" err="1"/>
            <a:t>arrays</a:t>
          </a:r>
          <a:endParaRPr lang="es-ES" sz="2400" b="1" i="0" kern="1200" dirty="0">
            <a:latin typeface="Calibri Light" panose="020F0302020204030204"/>
          </a:endParaRPr>
        </a:p>
      </dsp:txBody>
      <dsp:txXfrm>
        <a:off x="1831996" y="2653223"/>
        <a:ext cx="3147056" cy="1335114"/>
      </dsp:txXfrm>
    </dsp:sp>
    <dsp:sp modelId="{44A34174-9C47-4CCB-A4D4-5E17184F3362}">
      <dsp:nvSpPr>
        <dsp:cNvPr id="0" name=""/>
        <dsp:cNvSpPr/>
      </dsp:nvSpPr>
      <dsp:spPr>
        <a:xfrm>
          <a:off x="5527403" y="2653223"/>
          <a:ext cx="1335114" cy="133511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6B3C7F-34F7-418A-A40B-4DF278F8C512}">
      <dsp:nvSpPr>
        <dsp:cNvPr id="0" name=""/>
        <dsp:cNvSpPr/>
      </dsp:nvSpPr>
      <dsp:spPr>
        <a:xfrm>
          <a:off x="5807777" y="2933597"/>
          <a:ext cx="774366" cy="77436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20BFD4-01D1-443F-9EE7-F9834874B293}">
      <dsp:nvSpPr>
        <dsp:cNvPr id="0" name=""/>
        <dsp:cNvSpPr/>
      </dsp:nvSpPr>
      <dsp:spPr>
        <a:xfrm>
          <a:off x="7148614" y="2653223"/>
          <a:ext cx="3147056" cy="1335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i="0" kern="1200"/>
            <a:t>Asignación de Tarea 1.</a:t>
          </a:r>
          <a:endParaRPr lang="en-US" sz="2400" kern="1200"/>
        </a:p>
      </dsp:txBody>
      <dsp:txXfrm>
        <a:off x="7148614" y="2653223"/>
        <a:ext cx="3147056" cy="13351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1F490-2484-4BAD-B246-010F913C4478}">
      <dsp:nvSpPr>
        <dsp:cNvPr id="0" name=""/>
        <dsp:cNvSpPr/>
      </dsp:nvSpPr>
      <dsp:spPr>
        <a:xfrm>
          <a:off x="0" y="469093"/>
          <a:ext cx="6900512" cy="226153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b="0" i="0" kern="1200"/>
            <a:t>La ciencia de datos combina múltiples campos que incluyen estadísticas, métodos científicos y análisis de datos para extraer el valor de los datos.</a:t>
          </a:r>
          <a:endParaRPr lang="en-US" sz="2600" kern="1200"/>
        </a:p>
      </dsp:txBody>
      <dsp:txXfrm>
        <a:off x="110399" y="579492"/>
        <a:ext cx="6679714" cy="2040738"/>
      </dsp:txXfrm>
    </dsp:sp>
    <dsp:sp modelId="{1A89FF3A-0A8C-4998-AAF8-4F4CD3B91B49}">
      <dsp:nvSpPr>
        <dsp:cNvPr id="0" name=""/>
        <dsp:cNvSpPr/>
      </dsp:nvSpPr>
      <dsp:spPr>
        <a:xfrm>
          <a:off x="0" y="2805510"/>
          <a:ext cx="6900512" cy="2261536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b="0" i="0" kern="1200"/>
            <a:t>Los practicantes de la ciencia de datos se llaman científicos de datos y combinan una variedad de conocimientos para analizar los datos recopilados de la web, de teléfonos inteligentes, de clientes, sensores y otras fuentes.</a:t>
          </a:r>
          <a:endParaRPr lang="en-US" sz="2600" kern="1200"/>
        </a:p>
      </dsp:txBody>
      <dsp:txXfrm>
        <a:off x="110399" y="2915909"/>
        <a:ext cx="6679714" cy="20407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460A48-ADA4-45D6-8926-E1540398EFCC}">
      <dsp:nvSpPr>
        <dsp:cNvPr id="0" name=""/>
        <dsp:cNvSpPr/>
      </dsp:nvSpPr>
      <dsp:spPr>
        <a:xfrm>
          <a:off x="1040605" y="175321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9D8226-604E-428E-B1E0-FED9ED43F148}">
      <dsp:nvSpPr>
        <dsp:cNvPr id="0" name=""/>
        <dsp:cNvSpPr/>
      </dsp:nvSpPr>
      <dsp:spPr>
        <a:xfrm>
          <a:off x="1508615" y="638203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FF9251-3E1D-4CDA-A825-D68CA0B590A7}">
      <dsp:nvSpPr>
        <dsp:cNvPr id="0" name=""/>
        <dsp:cNvSpPr/>
      </dsp:nvSpPr>
      <dsp:spPr>
        <a:xfrm>
          <a:off x="284417" y="2637881"/>
          <a:ext cx="3989448" cy="1449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100" kern="1200" dirty="0"/>
            <a:t>Hoy trabajaremos con la librería </a:t>
          </a:r>
          <a:r>
            <a:rPr lang="es-ES" sz="2100" kern="1200" dirty="0" err="1"/>
            <a:t>Numpy</a:t>
          </a:r>
          <a:r>
            <a:rPr lang="es-ES" sz="2100" kern="1200" dirty="0"/>
            <a:t> y cubriremos varios conceptos importantes en el data </a:t>
          </a:r>
          <a:r>
            <a:rPr lang="es-ES" sz="2100" kern="1200" dirty="0" err="1"/>
            <a:t>science</a:t>
          </a:r>
          <a:endParaRPr lang="es-ES" sz="2100" kern="1200" dirty="0"/>
        </a:p>
      </dsp:txBody>
      <dsp:txXfrm>
        <a:off x="284417" y="2637881"/>
        <a:ext cx="3989448" cy="14493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jpeg>
</file>

<file path=ppt/media/image19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3EBC90-09CD-47F5-B30B-35B922608E12}" type="datetimeFigureOut">
              <a:rPr lang="es-ES"/>
              <a:t>11/04/2021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32C11-CAFE-4ADD-B30D-ED91B3F30451}" type="slidenum">
              <a:rPr lang="es-ES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9606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+mn-lt"/>
            </a:endParaRPr>
          </a:p>
          <a:p>
            <a:br>
              <a:rPr lang="en-US"/>
            </a:br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32C11-CAFE-4ADD-B30D-ED91B3F30451}" type="slidenum">
              <a:rPr lang="es-ES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556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El </a:t>
            </a:r>
            <a:r>
              <a:rPr lang="en-US" err="1"/>
              <a:t>programa</a:t>
            </a:r>
            <a:r>
              <a:rPr lang="en-US"/>
              <a:t> </a:t>
            </a:r>
            <a:r>
              <a:rPr lang="en-US" err="1"/>
              <a:t>enseña</a:t>
            </a:r>
            <a:r>
              <a:rPr lang="en-US"/>
              <a:t> los </a:t>
            </a:r>
            <a:r>
              <a:rPr lang="en-US" err="1"/>
              <a:t>fundamentos</a:t>
            </a:r>
            <a:r>
              <a:rPr lang="en-US"/>
              <a:t> de radio </a:t>
            </a:r>
            <a:r>
              <a:rPr lang="en-US" err="1"/>
              <a:t>astronomía</a:t>
            </a:r>
            <a:r>
              <a:rPr lang="en-US"/>
              <a:t> y </a:t>
            </a:r>
            <a:r>
              <a:rPr lang="en-US" err="1"/>
              <a:t>habilidades</a:t>
            </a:r>
            <a:r>
              <a:rPr lang="en-US"/>
              <a:t> de </a:t>
            </a:r>
            <a:r>
              <a:rPr lang="en-US" err="1"/>
              <a:t>manejo</a:t>
            </a:r>
            <a:r>
              <a:rPr lang="en-US"/>
              <a:t> de </a:t>
            </a:r>
            <a:r>
              <a:rPr lang="en-US" err="1"/>
              <a:t>proyecto</a:t>
            </a:r>
            <a:r>
              <a:rPr lang="en-US"/>
              <a:t> para que los </a:t>
            </a:r>
            <a:r>
              <a:rPr lang="en-US" err="1"/>
              <a:t>participantes</a:t>
            </a:r>
            <a:r>
              <a:rPr lang="en-US"/>
              <a:t> </a:t>
            </a:r>
            <a:r>
              <a:rPr lang="en-US" err="1"/>
              <a:t>repliquen</a:t>
            </a:r>
            <a:r>
              <a:rPr lang="en-US"/>
              <a:t> lo que </a:t>
            </a:r>
            <a:r>
              <a:rPr lang="en-US" err="1"/>
              <a:t>han</a:t>
            </a:r>
            <a:r>
              <a:rPr lang="en-US"/>
              <a:t> visto </a:t>
            </a:r>
            <a:r>
              <a:rPr lang="en-US" err="1"/>
              <a:t>durante</a:t>
            </a:r>
            <a:r>
              <a:rPr lang="en-US"/>
              <a:t> el </a:t>
            </a:r>
            <a:r>
              <a:rPr lang="en-US" err="1"/>
              <a:t>programa</a:t>
            </a:r>
            <a:r>
              <a:rPr lang="en-US"/>
              <a:t>, y </a:t>
            </a:r>
            <a:r>
              <a:rPr lang="en-US" err="1"/>
              <a:t>establezcan</a:t>
            </a:r>
            <a:r>
              <a:rPr lang="en-US"/>
              <a:t> un Hub de NINE en sus </a:t>
            </a:r>
            <a:r>
              <a:rPr lang="en-US" err="1"/>
              <a:t>países</a:t>
            </a:r>
            <a:r>
              <a:rPr lang="en-US"/>
              <a:t>.</a:t>
            </a:r>
            <a:br>
              <a:rPr lang="en-US"/>
            </a:br>
            <a:endParaRPr lang="en-US"/>
          </a:p>
          <a:p>
            <a:r>
              <a:rPr lang="en-US"/>
              <a:t>La </a:t>
            </a:r>
            <a:r>
              <a:rPr lang="en-US" err="1"/>
              <a:t>misión</a:t>
            </a:r>
            <a:r>
              <a:rPr lang="en-US"/>
              <a:t> de NINE es </a:t>
            </a:r>
            <a:r>
              <a:rPr lang="en-US" err="1"/>
              <a:t>crear</a:t>
            </a:r>
            <a:r>
              <a:rPr lang="en-US"/>
              <a:t> </a:t>
            </a:r>
            <a:r>
              <a:rPr lang="en-US" err="1"/>
              <a:t>talento</a:t>
            </a:r>
            <a:r>
              <a:rPr lang="en-US"/>
              <a:t> </a:t>
            </a:r>
            <a:r>
              <a:rPr lang="en-US" err="1"/>
              <a:t>humano</a:t>
            </a:r>
            <a:r>
              <a:rPr lang="en-US"/>
              <a:t> y </a:t>
            </a:r>
            <a:r>
              <a:rPr lang="en-US" err="1"/>
              <a:t>capacitar</a:t>
            </a:r>
            <a:r>
              <a:rPr lang="en-US"/>
              <a:t> en el </a:t>
            </a:r>
            <a:r>
              <a:rPr lang="en-US" err="1"/>
              <a:t>uso</a:t>
            </a:r>
            <a:r>
              <a:rPr lang="en-US"/>
              <a:t> de software para radio </a:t>
            </a:r>
            <a:r>
              <a:rPr lang="en-US" err="1"/>
              <a:t>astronomía</a:t>
            </a:r>
            <a:r>
              <a:rPr lang="en-US"/>
              <a:t>, y </a:t>
            </a:r>
            <a:r>
              <a:rPr lang="en-US" err="1"/>
              <a:t>aumentar</a:t>
            </a:r>
            <a:r>
              <a:rPr lang="en-US"/>
              <a:t> el </a:t>
            </a:r>
            <a:r>
              <a:rPr lang="en-US" err="1"/>
              <a:t>acceso</a:t>
            </a:r>
            <a:r>
              <a:rPr lang="en-US"/>
              <a:t> al campo.</a:t>
            </a:r>
            <a:endParaRPr lang="es-ES"/>
          </a:p>
          <a:p>
            <a:endParaRPr lang="en-US"/>
          </a:p>
          <a:p>
            <a:r>
              <a:rPr lang="en-US"/>
              <a:t>El </a:t>
            </a:r>
            <a:r>
              <a:rPr lang="en-US" err="1"/>
              <a:t>enfoque</a:t>
            </a:r>
            <a:r>
              <a:rPr lang="en-US"/>
              <a:t> del </a:t>
            </a:r>
            <a:r>
              <a:rPr lang="en-US" err="1"/>
              <a:t>programa</a:t>
            </a:r>
            <a:r>
              <a:rPr lang="en-US"/>
              <a:t> </a:t>
            </a:r>
            <a:r>
              <a:rPr lang="en-US" err="1"/>
              <a:t>durante</a:t>
            </a:r>
            <a:r>
              <a:rPr lang="en-US"/>
              <a:t> los </a:t>
            </a:r>
            <a:r>
              <a:rPr lang="en-US" err="1"/>
              <a:t>próximos</a:t>
            </a:r>
            <a:r>
              <a:rPr lang="en-US"/>
              <a:t> 3 </a:t>
            </a:r>
            <a:r>
              <a:rPr lang="en-US" err="1"/>
              <a:t>años</a:t>
            </a:r>
            <a:r>
              <a:rPr lang="en-US"/>
              <a:t> es </a:t>
            </a:r>
            <a:r>
              <a:rPr lang="en-US" err="1"/>
              <a:t>enfocarse</a:t>
            </a:r>
            <a:r>
              <a:rPr lang="en-US"/>
              <a:t> en </a:t>
            </a:r>
            <a:r>
              <a:rPr lang="en-US" err="1"/>
              <a:t>Centroamérica</a:t>
            </a:r>
            <a:r>
              <a:rPr lang="en-US"/>
              <a:t> y el Caribe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32C11-CAFE-4ADD-B30D-ED91B3F30451}" type="slidenum">
              <a:rPr lang="es-ES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056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32C11-CAFE-4ADD-B30D-ED91B3F30451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0368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32C11-CAFE-4ADD-B30D-ED91B3F30451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6967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4ECF9-A487-4A2E-A084-08D197B2C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0A143-0F5A-4740-904F-760CFAF85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55DB6-6E62-41A4-8220-631C418F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327E5-2431-45EA-94E1-51BD5248D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BDDE4-33EF-4A82-8974-899D4050B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80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C751C-0A75-485E-974D-4BB7161A7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BE7F47-F0EE-4293-9E7D-797583353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D9430-5471-4380-A99E-E8F20B135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D445E-EAEC-4CF8-B96D-B8BCB1532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5415F-A34D-4FBE-B477-07C88D55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1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AFC908-82F4-45CD-B890-EC62FDF9A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68790-1E38-4DBA-AD0F-06D51C6D6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10910-12EF-4A56-87D9-E8FC33846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9DE42-315C-4FDA-8E43-2E3EB6D5D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719C2-1F06-477C-9DCD-B20A22526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89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026EC-A48F-47DA-88EA-71416606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A60D3-FF25-4DCA-924B-C8D011C2A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8E506-09AD-4000-BE61-4F6E11C1B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F9280-F962-480B-8083-7B0A2FA00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7973B-DE2D-4BCE-B897-34365650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248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3C44D-A48D-4143-B1C5-764F4224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9EF11-D4ED-4ED7-AF77-1A3565C05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196AF-9CC9-4D76-AD8F-F716DF74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F3397-2AF6-40B7-B3CE-D28E4EDE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D6BFC-9D39-4968-8412-E386C4778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09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6A71-E41C-4174-8009-0E0F95323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11B4B-2F6B-4CB4-9102-A74B948CF8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C1E5CA-6B41-407F-81FC-7E01D8038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615B5-2FB7-4146-A8BB-AE808ED8B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6444E-0984-45BE-A4F0-1302EA96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6C8085-EA56-48C7-B64E-4347C381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61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6984B-EF58-4BC0-9F97-ECA770189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5B4C18-40BD-4440-9A28-20F54C7D0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95D795-C3F3-4FC3-952F-1F55189DA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FA992F-00A7-468E-B848-F5C5AB732E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47C85C-A0F7-48CA-A73B-0C24297845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B94B2-4971-48EF-8A92-34E9704FB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1E8B86-4B9D-4334-B865-A8DCACBC8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EF307E-6FD8-4D74-BBC9-65F675C58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5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C85D-A51B-4B14-B613-BC056145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47CCB-535D-4885-917C-9DDDF782D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DB3082-4E8B-4BA1-B70F-EF7D0DDCE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962E37-54C0-4448-9EEF-AFB061831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10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721EF7-5E66-4946-9745-262B2D75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05E192-E625-4949-AA53-5E48F9D46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41334-8F6C-4137-AA5C-1C5B35B81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599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2F55-C7FD-42CE-A5B2-E4BB65BDF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6B3D0-5115-49AC-9EFC-D128668C9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095741-C6A7-4C79-8A63-FF53E4C2E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BF8F1-352D-49F9-9BFC-D4672A21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328F3-3776-439D-A419-DB1B1F4F8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DDA98-5437-4781-9F6F-902425EA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71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4732E-0048-4F3A-AE99-329D07CBE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5F69AA-C013-482B-9830-1FEF358203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1FCFEC-927A-4605-B992-9DAD994F5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63963-7810-465F-A4AE-0A5CAFEFF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56BC2-18FA-4296-B1BF-B2EDC77D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D6756-3EA4-4741-AD84-A239883D1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175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86878A-09DA-45CB-B168-F9240C815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F7E5DB-2702-4D3E-AF88-7FED0FA29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9EE4A-4673-401E-B6C4-C8F5421EA9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F86A3-06E8-48ED-ADCD-39F43A8B9D53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B4226-4724-41B7-A10B-3F004E1D3F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D1A0D-25FC-4CC7-99E8-A138408A9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8099B-B2DF-4453-851C-91136972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92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X3paOmcrTjQ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73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B7803A5-E235-4760-9E3C-4A4B8617F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20" y="10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130BFF1-AF3D-451F-9202-E23DC34BB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7" r="21666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Rectangle 75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ame 77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7DE65-C729-4001-9190-BC2119E16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3871459"/>
            <a:ext cx="2700944" cy="659993"/>
          </a:xfrm>
          <a:noFill/>
        </p:spPr>
        <p:txBody>
          <a:bodyPr>
            <a:normAutofit/>
          </a:bodyPr>
          <a:lstStyle/>
          <a:p>
            <a:endParaRPr lang="en-US" sz="1600" dirty="0">
              <a:solidFill>
                <a:srgbClr val="080808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0D32F2-FC2F-415A-B9F5-602409254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761554"/>
            <a:ext cx="3618284" cy="1345720"/>
          </a:xfrm>
          <a:noFill/>
        </p:spPr>
        <p:txBody>
          <a:bodyPr anchor="ctr">
            <a:normAutofit/>
          </a:bodyPr>
          <a:lstStyle/>
          <a:p>
            <a:r>
              <a:rPr lang="en-US" sz="2800" dirty="0" err="1">
                <a:solidFill>
                  <a:srgbClr val="080808"/>
                </a:solidFill>
                <a:latin typeface="Arial" panose="020B0604020202020204" pitchFamily="34" charset="0"/>
              </a:rPr>
              <a:t>Ciencia</a:t>
            </a:r>
            <a:r>
              <a:rPr lang="en-US" sz="2800" dirty="0">
                <a:solidFill>
                  <a:srgbClr val="080808"/>
                </a:solidFill>
                <a:latin typeface="Arial" panose="020B0604020202020204" pitchFamily="34" charset="0"/>
              </a:rPr>
              <a:t> de </a:t>
            </a:r>
            <a:r>
              <a:rPr lang="en-US" sz="2800" dirty="0" err="1">
                <a:solidFill>
                  <a:srgbClr val="080808"/>
                </a:solidFill>
                <a:latin typeface="Arial" panose="020B0604020202020204" pitchFamily="34" charset="0"/>
              </a:rPr>
              <a:t>datos</a:t>
            </a:r>
            <a:r>
              <a:rPr lang="en-US" sz="2800" dirty="0">
                <a:solidFill>
                  <a:srgbClr val="080808"/>
                </a:solidFill>
                <a:latin typeface="Arial" panose="020B0604020202020204" pitchFamily="34" charset="0"/>
              </a:rPr>
              <a:t> con Python </a:t>
            </a:r>
            <a:r>
              <a:rPr lang="en-US" sz="28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(HC-02)</a:t>
            </a:r>
            <a:endParaRPr lang="en-US" sz="2800" dirty="0">
              <a:solidFill>
                <a:srgbClr val="0808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104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633123-48BB-49FF-AD93-F71F40BD3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 dirty="0"/>
              <a:t> Python y </a:t>
            </a:r>
            <a:r>
              <a:rPr lang="en-US" sz="4000" dirty="0" err="1"/>
              <a:t>recursos</a:t>
            </a:r>
            <a:endParaRPr lang="en-US" sz="40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011841B-AD8D-4D7E-A414-4C4AC065AD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5463765"/>
              </p:ext>
            </p:extLst>
          </p:nvPr>
        </p:nvGraphicFramePr>
        <p:xfrm>
          <a:off x="590719" y="1808923"/>
          <a:ext cx="10819403" cy="45011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Rectangle: Diagonal Corners Rounded 9">
            <a:extLst>
              <a:ext uri="{FF2B5EF4-FFF2-40B4-BE49-F238E27FC236}">
                <a16:creationId xmlns:a16="http://schemas.microsoft.com/office/drawing/2014/main" id="{A4913C1D-27D3-45B0-86E2-0FE522957BEA}"/>
              </a:ext>
            </a:extLst>
          </p:cNvPr>
          <p:cNvSpPr/>
          <p:nvPr/>
        </p:nvSpPr>
        <p:spPr>
          <a:xfrm>
            <a:off x="7041475" y="1589847"/>
            <a:ext cx="3266769" cy="3670820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026" name="Picture 2" descr="Amazon.com: Python Data Science Handbook: Essential Tools for Working with  Data eBook: VanderPlas, Jake: Kindle Store">
            <a:extLst>
              <a:ext uri="{FF2B5EF4-FFF2-40B4-BE49-F238E27FC236}">
                <a16:creationId xmlns:a16="http://schemas.microsoft.com/office/drawing/2014/main" id="{1E2D00DB-D837-48D7-99F9-4F99ECDE2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7057" y="1870667"/>
            <a:ext cx="2373943" cy="3109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67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43017B7-DB56-477D-A4AE-8EC1B3C99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5B382-7794-4661-9189-414CCFD2A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1384" y="679730"/>
            <a:ext cx="4171994" cy="39327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Python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E14A0-0357-4A4E-89C0-598087268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1383" y="5227455"/>
            <a:ext cx="3876085" cy="85746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Manos a la </a:t>
            </a:r>
            <a:r>
              <a:rPr lang="en-US" sz="2400" dirty="0" err="1"/>
              <a:t>obra</a:t>
            </a:r>
            <a:r>
              <a:rPr lang="en-US" sz="2400" dirty="0"/>
              <a:t> 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BUY I CAN'T KEEP CALM COZ I AM A PYTHONIST WOMENS T SHIRT – leavf">
            <a:extLst>
              <a:ext uri="{FF2B5EF4-FFF2-40B4-BE49-F238E27FC236}">
                <a16:creationId xmlns:a16="http://schemas.microsoft.com/office/drawing/2014/main" id="{EF8A914F-D731-4095-8EBD-19BCA21485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6" b="-2"/>
          <a:stretch/>
        </p:blipFill>
        <p:spPr bwMode="auto">
          <a:xfrm>
            <a:off x="942597" y="612553"/>
            <a:ext cx="5608830" cy="5632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671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star filled sky&#10;&#10;Description automatically generated">
            <a:extLst>
              <a:ext uri="{FF2B5EF4-FFF2-40B4-BE49-F238E27FC236}">
                <a16:creationId xmlns:a16="http://schemas.microsoft.com/office/drawing/2014/main" id="{B4F7E859-F98F-49A7-BE27-E89911033F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627" r="9089" b="545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CDEC3-19B6-499F-864B-24D587EA9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NINE Hub CR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5113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AB6F8-1B1F-464F-9F0A-262013ED5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Alpha-Cen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n 7" descr="Imagen que contiene alimentos&#10;&#10;Descripción generada automáticamente">
            <a:extLst>
              <a:ext uri="{FF2B5EF4-FFF2-40B4-BE49-F238E27FC236}">
                <a16:creationId xmlns:a16="http://schemas.microsoft.com/office/drawing/2014/main" id="{5988B2EB-AF65-488C-8A4F-B471ABF946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26" r="-1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52526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F23F47-2731-4608-BD7A-A30E1BCFD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cs typeface="Calibri Light"/>
              </a:rPr>
              <a:t>Programa de NINE de NRAO</a:t>
            </a:r>
          </a:p>
        </p:txBody>
      </p:sp>
      <p:pic>
        <p:nvPicPr>
          <p:cNvPr id="5" name="Imagen 5" descr="Forma&#10;&#10;Descripción generada automáticamente">
            <a:extLst>
              <a:ext uri="{FF2B5EF4-FFF2-40B4-BE49-F238E27FC236}">
                <a16:creationId xmlns:a16="http://schemas.microsoft.com/office/drawing/2014/main" id="{8437E25C-DAFC-4213-808F-AA8D7DA19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9" y="1510342"/>
            <a:ext cx="6727705" cy="4311769"/>
          </a:xfrm>
          <a:prstGeom prst="rect">
            <a:avLst/>
          </a:prstGeom>
        </p:spPr>
      </p:pic>
      <p:pic>
        <p:nvPicPr>
          <p:cNvPr id="6" name="Imagen 6" descr="Logotipo&#10;&#10;Descripción generada automáticamente">
            <a:extLst>
              <a:ext uri="{FF2B5EF4-FFF2-40B4-BE49-F238E27FC236}">
                <a16:creationId xmlns:a16="http://schemas.microsoft.com/office/drawing/2014/main" id="{88637739-9FB0-42C1-8743-04DF2F5F0D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202" b="-813"/>
          <a:stretch/>
        </p:blipFill>
        <p:spPr>
          <a:xfrm>
            <a:off x="5759570" y="2666291"/>
            <a:ext cx="5849267" cy="224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395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73E643-8FD8-4B71-BD02-299EC8D58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US" dirty="0" err="1"/>
              <a:t>Instructores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D5FF6-CB16-478F-8A91-E6FC2B0DD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821016" cy="4351338"/>
          </a:xfrm>
        </p:spPr>
        <p:txBody>
          <a:bodyPr>
            <a:normAutofit/>
          </a:bodyPr>
          <a:lstStyle/>
          <a:p>
            <a:r>
              <a:rPr lang="en-US" dirty="0"/>
              <a:t>Natalia Ramírez Vega</a:t>
            </a:r>
          </a:p>
          <a:p>
            <a:pPr lvl="1"/>
            <a:r>
              <a:rPr lang="en-US" dirty="0"/>
              <a:t>naramve@gmail.com</a:t>
            </a:r>
          </a:p>
          <a:p>
            <a:endParaRPr lang="en-US" dirty="0"/>
          </a:p>
          <a:p>
            <a:r>
              <a:rPr lang="en-US" dirty="0"/>
              <a:t>Mauricio Rodríguez Alas</a:t>
            </a:r>
          </a:p>
          <a:p>
            <a:pPr lvl="1"/>
            <a:r>
              <a:rPr lang="en-US" sz="2400" dirty="0">
                <a:solidFill>
                  <a:srgbClr val="080808"/>
                </a:solidFill>
              </a:rPr>
              <a:t>mauricio.rodriguez.alas@gmail.com</a:t>
            </a:r>
            <a:endParaRPr lang="en-US" dirty="0"/>
          </a:p>
          <a:p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11EAD5-B315-474A-B598-D57BF67E60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3" r="1378" b="2"/>
          <a:stretch/>
        </p:blipFill>
        <p:spPr>
          <a:xfrm>
            <a:off x="6233240" y="-406363"/>
            <a:ext cx="4144430" cy="354218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  <p:pic>
        <p:nvPicPr>
          <p:cNvPr id="6" name="Imagen 5" descr="Un hombre con camisa blanca y corbata posando para una foto&#10;&#10;Descripción generada automáticamente">
            <a:extLst>
              <a:ext uri="{FF2B5EF4-FFF2-40B4-BE49-F238E27FC236}">
                <a16:creationId xmlns:a16="http://schemas.microsoft.com/office/drawing/2014/main" id="{6766157C-07BE-452D-8F6F-532AD2DC74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223" y="2982449"/>
            <a:ext cx="4159593" cy="449921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159932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8FE9A3-00AD-4901-8BE3-144E4B7E1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r>
              <a:rPr lang="en-US" sz="4000"/>
              <a:t>Agenda Clase 1 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8416E5-2580-42F2-B8A9-D792B037C5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1927027"/>
              </p:ext>
            </p:extLst>
          </p:nvPr>
        </p:nvGraphicFramePr>
        <p:xfrm>
          <a:off x="838200" y="1737360"/>
          <a:ext cx="10506456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45005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ED35-8DDF-4916-8E65-96A37B2EE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cs typeface="Calibri Light"/>
              </a:rPr>
              <a:t>¿Por </a:t>
            </a:r>
            <a:r>
              <a:rPr lang="en-US" sz="3600" dirty="0" err="1">
                <a:cs typeface="Calibri Light"/>
              </a:rPr>
              <a:t>qué</a:t>
            </a:r>
            <a:r>
              <a:rPr lang="en-US" sz="3600" dirty="0">
                <a:cs typeface="Calibri Light"/>
              </a:rPr>
              <a:t> </a:t>
            </a:r>
            <a:r>
              <a:rPr lang="en-US" sz="3600" dirty="0" err="1">
                <a:cs typeface="Calibri Light"/>
              </a:rPr>
              <a:t>quieren</a:t>
            </a:r>
            <a:r>
              <a:rPr lang="en-US" sz="3600" dirty="0">
                <a:cs typeface="Calibri Light"/>
              </a:rPr>
              <a:t> </a:t>
            </a:r>
            <a:r>
              <a:rPr lang="en-US" sz="3600" dirty="0" err="1">
                <a:cs typeface="Calibri Light"/>
              </a:rPr>
              <a:t>aprender</a:t>
            </a:r>
            <a:r>
              <a:rPr lang="en-US" sz="3600" dirty="0">
                <a:cs typeface="Calibri Light"/>
              </a:rPr>
              <a:t> </a:t>
            </a:r>
            <a:r>
              <a:rPr lang="en-US" sz="3600" dirty="0" err="1">
                <a:cs typeface="Calibri Light"/>
              </a:rPr>
              <a:t>sobre</a:t>
            </a:r>
            <a:r>
              <a:rPr lang="en-US" sz="3600" dirty="0">
                <a:cs typeface="Calibri Light"/>
              </a:rPr>
              <a:t> </a:t>
            </a:r>
            <a:r>
              <a:rPr lang="en-US" sz="3600" dirty="0" err="1">
                <a:cs typeface="Calibri Light"/>
              </a:rPr>
              <a:t>Ciencia</a:t>
            </a:r>
            <a:r>
              <a:rPr lang="en-US" sz="3600" dirty="0">
                <a:cs typeface="Calibri Light"/>
              </a:rPr>
              <a:t> de </a:t>
            </a:r>
            <a:r>
              <a:rPr lang="en-US" sz="3600" dirty="0" err="1">
                <a:cs typeface="Calibri Light"/>
              </a:rPr>
              <a:t>Datos</a:t>
            </a:r>
            <a:r>
              <a:rPr lang="en-US" sz="3600" dirty="0">
                <a:cs typeface="Calibri Light"/>
              </a:rPr>
              <a:t>?</a:t>
            </a:r>
            <a:endParaRPr lang="en-US" sz="4000" dirty="0"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71958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5F8B28-E185-4CAF-A361-EFC05AF4D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 dirty="0" err="1"/>
              <a:t>Ciencia</a:t>
            </a:r>
            <a:r>
              <a:rPr lang="en-US" sz="5400" dirty="0"/>
              <a:t> de </a:t>
            </a:r>
            <a:r>
              <a:rPr lang="en-US" sz="5400" dirty="0" err="1"/>
              <a:t>datos</a:t>
            </a:r>
            <a:endParaRPr lang="en-US" sz="5400" dirty="0"/>
          </a:p>
        </p:txBody>
      </p:sp>
      <p:sp>
        <p:nvSpPr>
          <p:cNvPr id="9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5" name="Content Placeholder 3">
            <a:extLst>
              <a:ext uri="{FF2B5EF4-FFF2-40B4-BE49-F238E27FC236}">
                <a16:creationId xmlns:a16="http://schemas.microsoft.com/office/drawing/2014/main" id="{C1EAE3FD-5BCA-49D7-A460-C417BE9145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78603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Title 6">
            <a:extLst>
              <a:ext uri="{FF2B5EF4-FFF2-40B4-BE49-F238E27FC236}">
                <a16:creationId xmlns:a16="http://schemas.microsoft.com/office/drawing/2014/main" id="{86A62764-6DCA-49A5-976B-168CFD908E0B}"/>
              </a:ext>
            </a:extLst>
          </p:cNvPr>
          <p:cNvSpPr txBox="1">
            <a:spLocks/>
          </p:cNvSpPr>
          <p:nvPr/>
        </p:nvSpPr>
        <p:spPr>
          <a:xfrm>
            <a:off x="10246607" y="6276117"/>
            <a:ext cx="7847258" cy="433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/>
              <a:t>Fuente: Oracle, 2021</a:t>
            </a:r>
          </a:p>
        </p:txBody>
      </p:sp>
    </p:spTree>
    <p:extLst>
      <p:ext uri="{BB962C8B-B14F-4D97-AF65-F5344CB8AC3E}">
        <p14:creationId xmlns:p14="http://schemas.microsoft.com/office/powerpoint/2010/main" val="2001750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FC158-AC13-4574-8E80-90CD10CCF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Sneak peak: Data science </a:t>
            </a:r>
          </a:p>
        </p:txBody>
      </p:sp>
      <p:pic>
        <p:nvPicPr>
          <p:cNvPr id="6" name="Online Media 5" title="Data Science In 5 Minutes | Data Science For Beginners | What Is Data Science? | Simplilearn">
            <a:hlinkClick r:id="" action="ppaction://media"/>
            <a:extLst>
              <a:ext uri="{FF2B5EF4-FFF2-40B4-BE49-F238E27FC236}">
                <a16:creationId xmlns:a16="http://schemas.microsoft.com/office/drawing/2014/main" id="{532A5D7F-AC8E-4251-8259-29D75473E4A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6313" y="1825625"/>
            <a:ext cx="7700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99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259</Words>
  <Application>Microsoft Office PowerPoint</Application>
  <PresentationFormat>Widescreen</PresentationFormat>
  <Paragraphs>35</Paragraphs>
  <Slides>11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Ciencia de datos con Python (HC-02)</vt:lpstr>
      <vt:lpstr>NINE Hub CR</vt:lpstr>
      <vt:lpstr>Alpha-Cen</vt:lpstr>
      <vt:lpstr>Programa de NINE de NRAO</vt:lpstr>
      <vt:lpstr>Instructores del curso</vt:lpstr>
      <vt:lpstr>Agenda Clase 1 </vt:lpstr>
      <vt:lpstr>¿Por qué quieren aprender sobre Ciencia de Datos?</vt:lpstr>
      <vt:lpstr>Ciencia de datos</vt:lpstr>
      <vt:lpstr>Sneak peak: Data science </vt:lpstr>
      <vt:lpstr> Python y recursos</vt:lpstr>
      <vt:lpstr>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Python (HC-02)</dc:title>
  <dc:creator>Natalia Ramírez Vega</dc:creator>
  <cp:lastModifiedBy>Natalia Ramírez Vega</cp:lastModifiedBy>
  <cp:revision>7</cp:revision>
  <dcterms:created xsi:type="dcterms:W3CDTF">2021-01-11T04:02:03Z</dcterms:created>
  <dcterms:modified xsi:type="dcterms:W3CDTF">2021-04-11T19:49:48Z</dcterms:modified>
</cp:coreProperties>
</file>

<file path=docProps/thumbnail.jpeg>
</file>